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70" r:id="rId11"/>
    <p:sldId id="272" r:id="rId12"/>
    <p:sldId id="275" r:id="rId13"/>
    <p:sldId id="276" r:id="rId14"/>
    <p:sldId id="277" r:id="rId15"/>
  </p:sldIdLst>
  <p:sldSz cx="9144000" cy="5143500" type="screen16x9"/>
  <p:notesSz cx="6858000" cy="9144000"/>
  <p:embeddedFontLst>
    <p:embeddedFont>
      <p:font typeface="Londrina Solid" charset="0"/>
      <p:regular r:id="rId17"/>
    </p:embeddedFont>
    <p:embeddedFont>
      <p:font typeface="Montserrat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40Cb2l9tywdheu58YYvd/2xh4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139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2" name="Google Shape;6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1" name="Google Shape;7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6" name="Google Shape;7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5" name="Google Shape;7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8" name="Google Shape;9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5" name="Google Shape;9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4"/>
          <p:cNvSpPr txBox="1">
            <a:spLocks noGrp="1"/>
          </p:cNvSpPr>
          <p:nvPr>
            <p:ph type="ctrTitle"/>
          </p:nvPr>
        </p:nvSpPr>
        <p:spPr>
          <a:xfrm>
            <a:off x="3087750" y="870125"/>
            <a:ext cx="53463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ubTitle" idx="1"/>
          </p:nvPr>
        </p:nvSpPr>
        <p:spPr>
          <a:xfrm>
            <a:off x="3087750" y="3769275"/>
            <a:ext cx="53463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title"/>
          </p:nvPr>
        </p:nvSpPr>
        <p:spPr>
          <a:xfrm>
            <a:off x="1352438" y="2526439"/>
            <a:ext cx="291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title" idx="2"/>
          </p:nvPr>
        </p:nvSpPr>
        <p:spPr>
          <a:xfrm>
            <a:off x="1352438" y="1169388"/>
            <a:ext cx="2914800" cy="13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ubTitle" idx="1"/>
          </p:nvPr>
        </p:nvSpPr>
        <p:spPr>
          <a:xfrm>
            <a:off x="1352525" y="3258026"/>
            <a:ext cx="29148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20000" y="515275"/>
            <a:ext cx="2947200" cy="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subTitle" idx="1"/>
          </p:nvPr>
        </p:nvSpPr>
        <p:spPr>
          <a:xfrm>
            <a:off x="1820000" y="2891025"/>
            <a:ext cx="2216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ubTitle" idx="2"/>
          </p:nvPr>
        </p:nvSpPr>
        <p:spPr>
          <a:xfrm>
            <a:off x="1820025" y="3250129"/>
            <a:ext cx="2216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ubTitle" idx="3"/>
          </p:nvPr>
        </p:nvSpPr>
        <p:spPr>
          <a:xfrm>
            <a:off x="5107275" y="2891025"/>
            <a:ext cx="2216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ubTitle" idx="4"/>
          </p:nvPr>
        </p:nvSpPr>
        <p:spPr>
          <a:xfrm>
            <a:off x="5107300" y="3250129"/>
            <a:ext cx="22167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9" name="Google Shape;29;p28"/>
          <p:cNvGrpSpPr/>
          <p:nvPr/>
        </p:nvGrpSpPr>
        <p:grpSpPr>
          <a:xfrm>
            <a:off x="124128" y="3981123"/>
            <a:ext cx="1199093" cy="1055242"/>
            <a:chOff x="124127" y="3981123"/>
            <a:chExt cx="1199094" cy="1055242"/>
          </a:xfrm>
        </p:grpSpPr>
        <p:grpSp>
          <p:nvGrpSpPr>
            <p:cNvPr id="30" name="Google Shape;30;p28"/>
            <p:cNvGrpSpPr/>
            <p:nvPr/>
          </p:nvGrpSpPr>
          <p:grpSpPr>
            <a:xfrm>
              <a:off x="136007" y="4791529"/>
              <a:ext cx="89233" cy="144772"/>
              <a:chOff x="9274044" y="2003067"/>
              <a:chExt cx="89233" cy="144772"/>
            </a:xfrm>
          </p:grpSpPr>
          <p:sp>
            <p:nvSpPr>
              <p:cNvPr id="31" name="Google Shape;31;p28"/>
              <p:cNvSpPr/>
              <p:nvPr/>
            </p:nvSpPr>
            <p:spPr>
              <a:xfrm>
                <a:off x="9278967" y="2007162"/>
                <a:ext cx="79954" cy="13732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305" extrusionOk="0">
                    <a:moveTo>
                      <a:pt x="1702" y="0"/>
                    </a:moveTo>
                    <a:cubicBezTo>
                      <a:pt x="1669" y="634"/>
                      <a:pt x="1535" y="1268"/>
                      <a:pt x="1335" y="1868"/>
                    </a:cubicBezTo>
                    <a:cubicBezTo>
                      <a:pt x="1102" y="2502"/>
                      <a:pt x="635" y="3036"/>
                      <a:pt x="1" y="3302"/>
                    </a:cubicBezTo>
                    <a:cubicBezTo>
                      <a:pt x="601" y="3469"/>
                      <a:pt x="1135" y="3936"/>
                      <a:pt x="1402" y="4537"/>
                    </a:cubicBezTo>
                    <a:cubicBezTo>
                      <a:pt x="1669" y="5104"/>
                      <a:pt x="1835" y="5671"/>
                      <a:pt x="1936" y="6305"/>
                    </a:cubicBezTo>
                    <a:cubicBezTo>
                      <a:pt x="2002" y="5637"/>
                      <a:pt x="2102" y="5004"/>
                      <a:pt x="2336" y="4403"/>
                    </a:cubicBezTo>
                    <a:cubicBezTo>
                      <a:pt x="2536" y="3769"/>
                      <a:pt x="3036" y="3236"/>
                      <a:pt x="3670" y="3002"/>
                    </a:cubicBezTo>
                    <a:cubicBezTo>
                      <a:pt x="3036" y="2802"/>
                      <a:pt x="2536" y="2335"/>
                      <a:pt x="2236" y="1735"/>
                    </a:cubicBezTo>
                    <a:cubicBezTo>
                      <a:pt x="2002" y="1168"/>
                      <a:pt x="1802" y="600"/>
                      <a:pt x="1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8"/>
              <p:cNvSpPr/>
              <p:nvPr/>
            </p:nvSpPr>
            <p:spPr>
              <a:xfrm>
                <a:off x="9274044" y="2003067"/>
                <a:ext cx="89233" cy="144772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6647" extrusionOk="0">
                    <a:moveTo>
                      <a:pt x="1976" y="1095"/>
                    </a:moveTo>
                    <a:cubicBezTo>
                      <a:pt x="2232" y="1963"/>
                      <a:pt x="2642" y="2789"/>
                      <a:pt x="3438" y="3178"/>
                    </a:cubicBezTo>
                    <a:lnTo>
                      <a:pt x="3438" y="3178"/>
                    </a:lnTo>
                    <a:cubicBezTo>
                      <a:pt x="2611" y="3676"/>
                      <a:pt x="2279" y="4608"/>
                      <a:pt x="2113" y="5552"/>
                    </a:cubicBezTo>
                    <a:lnTo>
                      <a:pt x="2113" y="5552"/>
                    </a:lnTo>
                    <a:cubicBezTo>
                      <a:pt x="1857" y="4684"/>
                      <a:pt x="1448" y="3858"/>
                      <a:pt x="651" y="3469"/>
                    </a:cubicBezTo>
                    <a:lnTo>
                      <a:pt x="651" y="3469"/>
                    </a:lnTo>
                    <a:cubicBezTo>
                      <a:pt x="1478" y="2971"/>
                      <a:pt x="1811" y="2039"/>
                      <a:pt x="1976" y="1095"/>
                    </a:cubicBezTo>
                    <a:close/>
                    <a:moveTo>
                      <a:pt x="1954" y="0"/>
                    </a:moveTo>
                    <a:cubicBezTo>
                      <a:pt x="1863" y="0"/>
                      <a:pt x="1761" y="72"/>
                      <a:pt x="1761" y="188"/>
                    </a:cubicBezTo>
                    <a:cubicBezTo>
                      <a:pt x="1628" y="1316"/>
                      <a:pt x="1430" y="2840"/>
                      <a:pt x="180" y="3316"/>
                    </a:cubicBezTo>
                    <a:lnTo>
                      <a:pt x="180" y="3316"/>
                    </a:lnTo>
                    <a:cubicBezTo>
                      <a:pt x="45" y="3333"/>
                      <a:pt x="0" y="3510"/>
                      <a:pt x="84" y="3607"/>
                    </a:cubicBezTo>
                    <a:lnTo>
                      <a:pt x="84" y="3607"/>
                    </a:lnTo>
                    <a:cubicBezTo>
                      <a:pt x="108" y="3647"/>
                      <a:pt x="146" y="3674"/>
                      <a:pt x="193" y="3674"/>
                    </a:cubicBezTo>
                    <a:cubicBezTo>
                      <a:pt x="200" y="3674"/>
                      <a:pt x="208" y="3674"/>
                      <a:pt x="215" y="3672"/>
                    </a:cubicBezTo>
                    <a:lnTo>
                      <a:pt x="215" y="3672"/>
                    </a:lnTo>
                    <a:cubicBezTo>
                      <a:pt x="1437" y="4033"/>
                      <a:pt x="1765" y="5441"/>
                      <a:pt x="1995" y="6526"/>
                    </a:cubicBezTo>
                    <a:cubicBezTo>
                      <a:pt x="2023" y="6610"/>
                      <a:pt x="2086" y="6647"/>
                      <a:pt x="2152" y="6647"/>
                    </a:cubicBezTo>
                    <a:cubicBezTo>
                      <a:pt x="2244" y="6647"/>
                      <a:pt x="2342" y="6575"/>
                      <a:pt x="2362" y="6459"/>
                    </a:cubicBezTo>
                    <a:cubicBezTo>
                      <a:pt x="2462" y="5325"/>
                      <a:pt x="2662" y="3791"/>
                      <a:pt x="3929" y="3324"/>
                    </a:cubicBezTo>
                    <a:cubicBezTo>
                      <a:pt x="4096" y="3290"/>
                      <a:pt x="4096" y="3057"/>
                      <a:pt x="3929" y="2990"/>
                    </a:cubicBezTo>
                    <a:cubicBezTo>
                      <a:pt x="2695" y="2656"/>
                      <a:pt x="2328" y="1222"/>
                      <a:pt x="2095" y="121"/>
                    </a:cubicBezTo>
                    <a:cubicBezTo>
                      <a:pt x="2081" y="37"/>
                      <a:pt x="2020" y="0"/>
                      <a:pt x="1954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33;p28"/>
            <p:cNvGrpSpPr/>
            <p:nvPr/>
          </p:nvGrpSpPr>
          <p:grpSpPr>
            <a:xfrm>
              <a:off x="382263" y="4250745"/>
              <a:ext cx="192557" cy="161020"/>
              <a:chOff x="5918613" y="2596307"/>
              <a:chExt cx="192557" cy="161020"/>
            </a:xfrm>
          </p:grpSpPr>
          <p:sp>
            <p:nvSpPr>
              <p:cNvPr id="34" name="Google Shape;34;p28"/>
              <p:cNvSpPr/>
              <p:nvPr/>
            </p:nvSpPr>
            <p:spPr>
              <a:xfrm>
                <a:off x="5930985" y="2600685"/>
                <a:ext cx="167837" cy="152874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7019" extrusionOk="0">
                    <a:moveTo>
                      <a:pt x="5575" y="0"/>
                    </a:moveTo>
                    <a:cubicBezTo>
                      <a:pt x="5406" y="0"/>
                      <a:pt x="5237" y="23"/>
                      <a:pt x="5070" y="71"/>
                    </a:cubicBezTo>
                    <a:cubicBezTo>
                      <a:pt x="4503" y="304"/>
                      <a:pt x="4036" y="771"/>
                      <a:pt x="3803" y="1338"/>
                    </a:cubicBezTo>
                    <a:cubicBezTo>
                      <a:pt x="3469" y="804"/>
                      <a:pt x="2935" y="437"/>
                      <a:pt x="2335" y="271"/>
                    </a:cubicBezTo>
                    <a:cubicBezTo>
                      <a:pt x="2249" y="259"/>
                      <a:pt x="2163" y="253"/>
                      <a:pt x="2078" y="253"/>
                    </a:cubicBezTo>
                    <a:cubicBezTo>
                      <a:pt x="1441" y="253"/>
                      <a:pt x="854" y="579"/>
                      <a:pt x="500" y="1138"/>
                    </a:cubicBezTo>
                    <a:cubicBezTo>
                      <a:pt x="133" y="1772"/>
                      <a:pt x="0" y="2539"/>
                      <a:pt x="200" y="3240"/>
                    </a:cubicBezTo>
                    <a:cubicBezTo>
                      <a:pt x="400" y="3940"/>
                      <a:pt x="734" y="4574"/>
                      <a:pt x="1201" y="5141"/>
                    </a:cubicBezTo>
                    <a:cubicBezTo>
                      <a:pt x="1868" y="5841"/>
                      <a:pt x="2635" y="6442"/>
                      <a:pt x="3536" y="6875"/>
                    </a:cubicBezTo>
                    <a:cubicBezTo>
                      <a:pt x="3717" y="6973"/>
                      <a:pt x="3910" y="7018"/>
                      <a:pt x="4102" y="7018"/>
                    </a:cubicBezTo>
                    <a:cubicBezTo>
                      <a:pt x="4370" y="7018"/>
                      <a:pt x="4637" y="6931"/>
                      <a:pt x="4870" y="6775"/>
                    </a:cubicBezTo>
                    <a:cubicBezTo>
                      <a:pt x="5671" y="6208"/>
                      <a:pt x="6371" y="5508"/>
                      <a:pt x="6905" y="4707"/>
                    </a:cubicBezTo>
                    <a:cubicBezTo>
                      <a:pt x="7305" y="4073"/>
                      <a:pt x="7539" y="3406"/>
                      <a:pt x="7605" y="2672"/>
                    </a:cubicBezTo>
                    <a:cubicBezTo>
                      <a:pt x="7706" y="1939"/>
                      <a:pt x="7472" y="1238"/>
                      <a:pt x="7005" y="671"/>
                    </a:cubicBezTo>
                    <a:cubicBezTo>
                      <a:pt x="6649" y="238"/>
                      <a:pt x="6118" y="0"/>
                      <a:pt x="5575" y="0"/>
                    </a:cubicBezTo>
                    <a:close/>
                  </a:path>
                </a:pathLst>
              </a:custGeom>
              <a:solidFill>
                <a:srgbClr val="FF83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8"/>
              <p:cNvSpPr/>
              <p:nvPr/>
            </p:nvSpPr>
            <p:spPr>
              <a:xfrm>
                <a:off x="5918613" y="2596307"/>
                <a:ext cx="192557" cy="16102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7393" extrusionOk="0">
                    <a:moveTo>
                      <a:pt x="6072" y="338"/>
                    </a:moveTo>
                    <a:cubicBezTo>
                      <a:pt x="6806" y="338"/>
                      <a:pt x="7440" y="772"/>
                      <a:pt x="7740" y="1406"/>
                    </a:cubicBezTo>
                    <a:cubicBezTo>
                      <a:pt x="8440" y="2807"/>
                      <a:pt x="7706" y="4508"/>
                      <a:pt x="6739" y="5575"/>
                    </a:cubicBezTo>
                    <a:cubicBezTo>
                      <a:pt x="6472" y="5842"/>
                      <a:pt x="6205" y="6109"/>
                      <a:pt x="5939" y="6343"/>
                    </a:cubicBezTo>
                    <a:cubicBezTo>
                      <a:pt x="5672" y="6609"/>
                      <a:pt x="5338" y="6843"/>
                      <a:pt x="4971" y="7010"/>
                    </a:cubicBezTo>
                    <a:cubicBezTo>
                      <a:pt x="4885" y="7027"/>
                      <a:pt x="4799" y="7035"/>
                      <a:pt x="4713" y="7035"/>
                    </a:cubicBezTo>
                    <a:cubicBezTo>
                      <a:pt x="4467" y="7035"/>
                      <a:pt x="4226" y="6967"/>
                      <a:pt x="4004" y="6843"/>
                    </a:cubicBezTo>
                    <a:cubicBezTo>
                      <a:pt x="3670" y="6643"/>
                      <a:pt x="3337" y="6409"/>
                      <a:pt x="3003" y="6209"/>
                    </a:cubicBezTo>
                    <a:cubicBezTo>
                      <a:pt x="1836" y="5375"/>
                      <a:pt x="768" y="4041"/>
                      <a:pt x="835" y="2507"/>
                    </a:cubicBezTo>
                    <a:cubicBezTo>
                      <a:pt x="868" y="1706"/>
                      <a:pt x="1402" y="972"/>
                      <a:pt x="2203" y="705"/>
                    </a:cubicBezTo>
                    <a:cubicBezTo>
                      <a:pt x="2353" y="657"/>
                      <a:pt x="2499" y="635"/>
                      <a:pt x="2639" y="635"/>
                    </a:cubicBezTo>
                    <a:cubicBezTo>
                      <a:pt x="3272" y="635"/>
                      <a:pt x="3794" y="1087"/>
                      <a:pt x="4204" y="1606"/>
                    </a:cubicBezTo>
                    <a:cubicBezTo>
                      <a:pt x="4210" y="1614"/>
                      <a:pt x="4217" y="1621"/>
                      <a:pt x="4224" y="1628"/>
                    </a:cubicBezTo>
                    <a:lnTo>
                      <a:pt x="4224" y="1628"/>
                    </a:lnTo>
                    <a:cubicBezTo>
                      <a:pt x="4260" y="1670"/>
                      <a:pt x="4314" y="1696"/>
                      <a:pt x="4367" y="1696"/>
                    </a:cubicBezTo>
                    <a:cubicBezTo>
                      <a:pt x="4419" y="1696"/>
                      <a:pt x="4470" y="1671"/>
                      <a:pt x="4502" y="1610"/>
                    </a:cubicBezTo>
                    <a:lnTo>
                      <a:pt x="4502" y="1610"/>
                    </a:lnTo>
                    <a:cubicBezTo>
                      <a:pt x="4517" y="1593"/>
                      <a:pt x="4529" y="1574"/>
                      <a:pt x="4534" y="1553"/>
                    </a:cubicBezTo>
                    <a:lnTo>
                      <a:pt x="4534" y="1553"/>
                    </a:lnTo>
                    <a:cubicBezTo>
                      <a:pt x="4867" y="971"/>
                      <a:pt x="5360" y="403"/>
                      <a:pt x="6072" y="338"/>
                    </a:cubicBezTo>
                    <a:close/>
                    <a:moveTo>
                      <a:pt x="6178" y="0"/>
                    </a:moveTo>
                    <a:cubicBezTo>
                      <a:pt x="5364" y="0"/>
                      <a:pt x="4749" y="549"/>
                      <a:pt x="4332" y="1219"/>
                    </a:cubicBezTo>
                    <a:lnTo>
                      <a:pt x="4332" y="1219"/>
                    </a:lnTo>
                    <a:cubicBezTo>
                      <a:pt x="3885" y="687"/>
                      <a:pt x="3309" y="272"/>
                      <a:pt x="2603" y="272"/>
                    </a:cubicBezTo>
                    <a:cubicBezTo>
                      <a:pt x="1836" y="338"/>
                      <a:pt x="1135" y="772"/>
                      <a:pt x="802" y="1472"/>
                    </a:cubicBezTo>
                    <a:cubicBezTo>
                      <a:pt x="1" y="3074"/>
                      <a:pt x="1002" y="4975"/>
                      <a:pt x="2236" y="6009"/>
                    </a:cubicBezTo>
                    <a:cubicBezTo>
                      <a:pt x="2569" y="6309"/>
                      <a:pt x="2936" y="6576"/>
                      <a:pt x="3303" y="6810"/>
                    </a:cubicBezTo>
                    <a:cubicBezTo>
                      <a:pt x="3670" y="7076"/>
                      <a:pt x="4071" y="7277"/>
                      <a:pt x="4471" y="7377"/>
                    </a:cubicBezTo>
                    <a:cubicBezTo>
                      <a:pt x="4538" y="7387"/>
                      <a:pt x="4605" y="7393"/>
                      <a:pt x="4671" y="7393"/>
                    </a:cubicBezTo>
                    <a:cubicBezTo>
                      <a:pt x="5422" y="7393"/>
                      <a:pt x="6084" y="6733"/>
                      <a:pt x="6606" y="6243"/>
                    </a:cubicBezTo>
                    <a:cubicBezTo>
                      <a:pt x="7807" y="5108"/>
                      <a:pt x="8841" y="3207"/>
                      <a:pt x="8207" y="1506"/>
                    </a:cubicBezTo>
                    <a:cubicBezTo>
                      <a:pt x="7907" y="705"/>
                      <a:pt x="7173" y="105"/>
                      <a:pt x="6305" y="5"/>
                    </a:cubicBezTo>
                    <a:cubicBezTo>
                      <a:pt x="6263" y="2"/>
                      <a:pt x="6220" y="0"/>
                      <a:pt x="6178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28"/>
            <p:cNvGrpSpPr/>
            <p:nvPr/>
          </p:nvGrpSpPr>
          <p:grpSpPr>
            <a:xfrm>
              <a:off x="461356" y="4626531"/>
              <a:ext cx="659825" cy="409834"/>
              <a:chOff x="7004106" y="4263831"/>
              <a:chExt cx="659825" cy="409834"/>
            </a:xfrm>
          </p:grpSpPr>
          <p:sp>
            <p:nvSpPr>
              <p:cNvPr id="37" name="Google Shape;37;p28"/>
              <p:cNvSpPr/>
              <p:nvPr/>
            </p:nvSpPr>
            <p:spPr>
              <a:xfrm>
                <a:off x="7007743" y="4267621"/>
                <a:ext cx="643708" cy="401689"/>
              </a:xfrm>
              <a:custGeom>
                <a:avLst/>
                <a:gdLst/>
                <a:ahLst/>
                <a:cxnLst/>
                <a:rect l="l" t="t" r="r" b="b"/>
                <a:pathLst>
                  <a:path w="29555" h="18443" extrusionOk="0">
                    <a:moveTo>
                      <a:pt x="24257" y="1"/>
                    </a:moveTo>
                    <a:cubicBezTo>
                      <a:pt x="23192" y="1"/>
                      <a:pt x="22117" y="324"/>
                      <a:pt x="21115" y="696"/>
                    </a:cubicBezTo>
                    <a:cubicBezTo>
                      <a:pt x="14911" y="2797"/>
                      <a:pt x="8907" y="5466"/>
                      <a:pt x="2869" y="8134"/>
                    </a:cubicBezTo>
                    <a:cubicBezTo>
                      <a:pt x="2602" y="7401"/>
                      <a:pt x="2035" y="6800"/>
                      <a:pt x="1335" y="6433"/>
                    </a:cubicBezTo>
                    <a:cubicBezTo>
                      <a:pt x="1166" y="6328"/>
                      <a:pt x="970" y="6262"/>
                      <a:pt x="773" y="6262"/>
                    </a:cubicBezTo>
                    <a:cubicBezTo>
                      <a:pt x="659" y="6262"/>
                      <a:pt x="544" y="6284"/>
                      <a:pt x="434" y="6333"/>
                    </a:cubicBezTo>
                    <a:cubicBezTo>
                      <a:pt x="167" y="6467"/>
                      <a:pt x="0" y="6767"/>
                      <a:pt x="34" y="7067"/>
                    </a:cubicBezTo>
                    <a:cubicBezTo>
                      <a:pt x="34" y="7367"/>
                      <a:pt x="134" y="7667"/>
                      <a:pt x="234" y="7934"/>
                    </a:cubicBezTo>
                    <a:cubicBezTo>
                      <a:pt x="968" y="9669"/>
                      <a:pt x="1702" y="11437"/>
                      <a:pt x="2535" y="13171"/>
                    </a:cubicBezTo>
                    <a:cubicBezTo>
                      <a:pt x="3036" y="14172"/>
                      <a:pt x="3503" y="15240"/>
                      <a:pt x="4070" y="16207"/>
                    </a:cubicBezTo>
                    <a:cubicBezTo>
                      <a:pt x="4337" y="16774"/>
                      <a:pt x="4704" y="17274"/>
                      <a:pt x="5071" y="17775"/>
                    </a:cubicBezTo>
                    <a:cubicBezTo>
                      <a:pt x="5304" y="18042"/>
                      <a:pt x="5638" y="18442"/>
                      <a:pt x="6038" y="18442"/>
                    </a:cubicBezTo>
                    <a:cubicBezTo>
                      <a:pt x="6045" y="18442"/>
                      <a:pt x="6053" y="18442"/>
                      <a:pt x="6060" y="18442"/>
                    </a:cubicBezTo>
                    <a:cubicBezTo>
                      <a:pt x="7292" y="18442"/>
                      <a:pt x="6171" y="15606"/>
                      <a:pt x="6171" y="15606"/>
                    </a:cubicBezTo>
                    <a:cubicBezTo>
                      <a:pt x="11308" y="13472"/>
                      <a:pt x="16479" y="11303"/>
                      <a:pt x="21449" y="8835"/>
                    </a:cubicBezTo>
                    <a:cubicBezTo>
                      <a:pt x="22350" y="8401"/>
                      <a:pt x="23217" y="7968"/>
                      <a:pt x="24084" y="7501"/>
                    </a:cubicBezTo>
                    <a:cubicBezTo>
                      <a:pt x="25185" y="6934"/>
                      <a:pt x="26319" y="6300"/>
                      <a:pt x="27086" y="5299"/>
                    </a:cubicBezTo>
                    <a:cubicBezTo>
                      <a:pt x="27587" y="4632"/>
                      <a:pt x="27854" y="3765"/>
                      <a:pt x="27787" y="2931"/>
                    </a:cubicBezTo>
                    <a:cubicBezTo>
                      <a:pt x="28120" y="2764"/>
                      <a:pt x="28454" y="2597"/>
                      <a:pt x="28754" y="2397"/>
                    </a:cubicBezTo>
                    <a:cubicBezTo>
                      <a:pt x="29154" y="2164"/>
                      <a:pt x="29521" y="1863"/>
                      <a:pt x="29521" y="1463"/>
                    </a:cubicBezTo>
                    <a:cubicBezTo>
                      <a:pt x="29555" y="1063"/>
                      <a:pt x="29121" y="763"/>
                      <a:pt x="28687" y="662"/>
                    </a:cubicBezTo>
                    <a:cubicBezTo>
                      <a:pt x="28567" y="645"/>
                      <a:pt x="28444" y="637"/>
                      <a:pt x="28321" y="637"/>
                    </a:cubicBezTo>
                    <a:cubicBezTo>
                      <a:pt x="27966" y="637"/>
                      <a:pt x="27608" y="706"/>
                      <a:pt x="27286" y="829"/>
                    </a:cubicBezTo>
                    <a:cubicBezTo>
                      <a:pt x="27153" y="896"/>
                      <a:pt x="27020" y="929"/>
                      <a:pt x="26886" y="996"/>
                    </a:cubicBezTo>
                    <a:cubicBezTo>
                      <a:pt x="26319" y="462"/>
                      <a:pt x="25585" y="95"/>
                      <a:pt x="24785" y="29"/>
                    </a:cubicBezTo>
                    <a:cubicBezTo>
                      <a:pt x="24609" y="10"/>
                      <a:pt x="24433" y="1"/>
                      <a:pt x="24257" y="1"/>
                    </a:cubicBezTo>
                    <a:close/>
                  </a:path>
                </a:pathLst>
              </a:custGeom>
              <a:solidFill>
                <a:srgbClr val="8AD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8"/>
              <p:cNvSpPr/>
              <p:nvPr/>
            </p:nvSpPr>
            <p:spPr>
              <a:xfrm>
                <a:off x="7004106" y="4263831"/>
                <a:ext cx="659825" cy="409834"/>
              </a:xfrm>
              <a:custGeom>
                <a:avLst/>
                <a:gdLst/>
                <a:ahLst/>
                <a:cxnLst/>
                <a:rect l="l" t="t" r="r" b="b"/>
                <a:pathLst>
                  <a:path w="30295" h="18817" extrusionOk="0">
                    <a:moveTo>
                      <a:pt x="24415" y="356"/>
                    </a:moveTo>
                    <a:cubicBezTo>
                      <a:pt x="25308" y="356"/>
                      <a:pt x="26167" y="601"/>
                      <a:pt x="26886" y="1303"/>
                    </a:cubicBezTo>
                    <a:cubicBezTo>
                      <a:pt x="26910" y="1327"/>
                      <a:pt x="26950" y="1351"/>
                      <a:pt x="26995" y="1351"/>
                    </a:cubicBezTo>
                    <a:cubicBezTo>
                      <a:pt x="27014" y="1351"/>
                      <a:pt x="27034" y="1347"/>
                      <a:pt x="27053" y="1337"/>
                    </a:cubicBezTo>
                    <a:cubicBezTo>
                      <a:pt x="27446" y="1180"/>
                      <a:pt x="28013" y="964"/>
                      <a:pt x="28515" y="964"/>
                    </a:cubicBezTo>
                    <a:cubicBezTo>
                      <a:pt x="28865" y="964"/>
                      <a:pt x="29183" y="1069"/>
                      <a:pt x="29388" y="1370"/>
                    </a:cubicBezTo>
                    <a:cubicBezTo>
                      <a:pt x="29655" y="1737"/>
                      <a:pt x="29221" y="2104"/>
                      <a:pt x="28921" y="2271"/>
                    </a:cubicBezTo>
                    <a:cubicBezTo>
                      <a:pt x="28588" y="2538"/>
                      <a:pt x="28221" y="2738"/>
                      <a:pt x="27820" y="2905"/>
                    </a:cubicBezTo>
                    <a:cubicBezTo>
                      <a:pt x="27754" y="2938"/>
                      <a:pt x="27720" y="3005"/>
                      <a:pt x="27720" y="3071"/>
                    </a:cubicBezTo>
                    <a:cubicBezTo>
                      <a:pt x="27854" y="4673"/>
                      <a:pt x="26753" y="5907"/>
                      <a:pt x="25485" y="6707"/>
                    </a:cubicBezTo>
                    <a:cubicBezTo>
                      <a:pt x="24852" y="7141"/>
                      <a:pt x="24151" y="7475"/>
                      <a:pt x="23484" y="7808"/>
                    </a:cubicBezTo>
                    <a:cubicBezTo>
                      <a:pt x="22717" y="8242"/>
                      <a:pt x="21950" y="8609"/>
                      <a:pt x="21182" y="8976"/>
                    </a:cubicBezTo>
                    <a:cubicBezTo>
                      <a:pt x="18047" y="10510"/>
                      <a:pt x="14911" y="11911"/>
                      <a:pt x="11709" y="13279"/>
                    </a:cubicBezTo>
                    <a:cubicBezTo>
                      <a:pt x="9874" y="14046"/>
                      <a:pt x="8073" y="14813"/>
                      <a:pt x="6238" y="15580"/>
                    </a:cubicBezTo>
                    <a:cubicBezTo>
                      <a:pt x="6222" y="15589"/>
                      <a:pt x="6207" y="15599"/>
                      <a:pt x="6195" y="15611"/>
                    </a:cubicBezTo>
                    <a:lnTo>
                      <a:pt x="6195" y="15611"/>
                    </a:lnTo>
                    <a:cubicBezTo>
                      <a:pt x="6136" y="15647"/>
                      <a:pt x="6103" y="15712"/>
                      <a:pt x="6132" y="15797"/>
                    </a:cubicBezTo>
                    <a:lnTo>
                      <a:pt x="6132" y="15797"/>
                    </a:lnTo>
                    <a:cubicBezTo>
                      <a:pt x="6136" y="15856"/>
                      <a:pt x="6159" y="15913"/>
                      <a:pt x="6196" y="15951"/>
                    </a:cubicBezTo>
                    <a:lnTo>
                      <a:pt x="6196" y="15951"/>
                    </a:lnTo>
                    <a:cubicBezTo>
                      <a:pt x="6394" y="16444"/>
                      <a:pt x="6514" y="16963"/>
                      <a:pt x="6605" y="17482"/>
                    </a:cubicBezTo>
                    <a:cubicBezTo>
                      <a:pt x="6605" y="17749"/>
                      <a:pt x="6672" y="18182"/>
                      <a:pt x="6472" y="18349"/>
                    </a:cubicBezTo>
                    <a:cubicBezTo>
                      <a:pt x="6398" y="18411"/>
                      <a:pt x="6319" y="18438"/>
                      <a:pt x="6239" y="18438"/>
                    </a:cubicBezTo>
                    <a:cubicBezTo>
                      <a:pt x="5844" y="18438"/>
                      <a:pt x="5398" y="17803"/>
                      <a:pt x="5204" y="17582"/>
                    </a:cubicBezTo>
                    <a:cubicBezTo>
                      <a:pt x="4237" y="16281"/>
                      <a:pt x="3636" y="14746"/>
                      <a:pt x="2936" y="13312"/>
                    </a:cubicBezTo>
                    <a:cubicBezTo>
                      <a:pt x="2202" y="11811"/>
                      <a:pt x="1502" y="10243"/>
                      <a:pt x="834" y="8675"/>
                    </a:cubicBezTo>
                    <a:cubicBezTo>
                      <a:pt x="634" y="8275"/>
                      <a:pt x="468" y="7841"/>
                      <a:pt x="367" y="7374"/>
                    </a:cubicBezTo>
                    <a:cubicBezTo>
                      <a:pt x="340" y="6957"/>
                      <a:pt x="544" y="6633"/>
                      <a:pt x="921" y="6633"/>
                    </a:cubicBezTo>
                    <a:cubicBezTo>
                      <a:pt x="997" y="6633"/>
                      <a:pt x="1079" y="6646"/>
                      <a:pt x="1168" y="6674"/>
                    </a:cubicBezTo>
                    <a:cubicBezTo>
                      <a:pt x="1935" y="6974"/>
                      <a:pt x="2536" y="7575"/>
                      <a:pt x="2836" y="8342"/>
                    </a:cubicBezTo>
                    <a:cubicBezTo>
                      <a:pt x="2858" y="8431"/>
                      <a:pt x="2925" y="8475"/>
                      <a:pt x="2997" y="8475"/>
                    </a:cubicBezTo>
                    <a:cubicBezTo>
                      <a:pt x="3032" y="8475"/>
                      <a:pt x="3069" y="8464"/>
                      <a:pt x="3103" y="8442"/>
                    </a:cubicBezTo>
                    <a:cubicBezTo>
                      <a:pt x="6205" y="7074"/>
                      <a:pt x="9307" y="5707"/>
                      <a:pt x="12443" y="4406"/>
                    </a:cubicBezTo>
                    <a:cubicBezTo>
                      <a:pt x="15545" y="3105"/>
                      <a:pt x="18681" y="1871"/>
                      <a:pt x="21883" y="836"/>
                    </a:cubicBezTo>
                    <a:cubicBezTo>
                      <a:pt x="22695" y="577"/>
                      <a:pt x="23570" y="356"/>
                      <a:pt x="24415" y="356"/>
                    </a:cubicBezTo>
                    <a:close/>
                    <a:moveTo>
                      <a:pt x="24396" y="1"/>
                    </a:moveTo>
                    <a:cubicBezTo>
                      <a:pt x="23916" y="1"/>
                      <a:pt x="23428" y="63"/>
                      <a:pt x="22950" y="169"/>
                    </a:cubicBezTo>
                    <a:cubicBezTo>
                      <a:pt x="22116" y="369"/>
                      <a:pt x="21282" y="636"/>
                      <a:pt x="20482" y="937"/>
                    </a:cubicBezTo>
                    <a:cubicBezTo>
                      <a:pt x="19648" y="1203"/>
                      <a:pt x="18847" y="1504"/>
                      <a:pt x="18047" y="1804"/>
                    </a:cubicBezTo>
                    <a:cubicBezTo>
                      <a:pt x="14778" y="3038"/>
                      <a:pt x="11575" y="4372"/>
                      <a:pt x="8373" y="5773"/>
                    </a:cubicBezTo>
                    <a:cubicBezTo>
                      <a:pt x="6638" y="6512"/>
                      <a:pt x="4903" y="7282"/>
                      <a:pt x="3138" y="8053"/>
                    </a:cubicBezTo>
                    <a:lnTo>
                      <a:pt x="3138" y="8053"/>
                    </a:lnTo>
                    <a:cubicBezTo>
                      <a:pt x="2832" y="7414"/>
                      <a:pt x="2367" y="6867"/>
                      <a:pt x="1768" y="6507"/>
                    </a:cubicBezTo>
                    <a:cubicBezTo>
                      <a:pt x="1516" y="6330"/>
                      <a:pt x="1225" y="6249"/>
                      <a:pt x="925" y="6249"/>
                    </a:cubicBezTo>
                    <a:cubicBezTo>
                      <a:pt x="829" y="6249"/>
                      <a:pt x="731" y="6257"/>
                      <a:pt x="634" y="6274"/>
                    </a:cubicBezTo>
                    <a:cubicBezTo>
                      <a:pt x="301" y="6407"/>
                      <a:pt x="67" y="6674"/>
                      <a:pt x="34" y="7041"/>
                    </a:cubicBezTo>
                    <a:cubicBezTo>
                      <a:pt x="1" y="7441"/>
                      <a:pt x="67" y="7841"/>
                      <a:pt x="267" y="8208"/>
                    </a:cubicBezTo>
                    <a:cubicBezTo>
                      <a:pt x="434" y="8675"/>
                      <a:pt x="634" y="9109"/>
                      <a:pt x="834" y="9576"/>
                    </a:cubicBezTo>
                    <a:cubicBezTo>
                      <a:pt x="1201" y="10510"/>
                      <a:pt x="1602" y="11411"/>
                      <a:pt x="2035" y="12311"/>
                    </a:cubicBezTo>
                    <a:cubicBezTo>
                      <a:pt x="2436" y="13179"/>
                      <a:pt x="2869" y="14046"/>
                      <a:pt x="3270" y="14913"/>
                    </a:cubicBezTo>
                    <a:cubicBezTo>
                      <a:pt x="3670" y="15780"/>
                      <a:pt x="4137" y="16614"/>
                      <a:pt x="4637" y="17415"/>
                    </a:cubicBezTo>
                    <a:cubicBezTo>
                      <a:pt x="4997" y="17939"/>
                      <a:pt x="5519" y="18817"/>
                      <a:pt x="6232" y="18817"/>
                    </a:cubicBezTo>
                    <a:cubicBezTo>
                      <a:pt x="6245" y="18817"/>
                      <a:pt x="6258" y="18817"/>
                      <a:pt x="6272" y="18816"/>
                    </a:cubicBezTo>
                    <a:cubicBezTo>
                      <a:pt x="6639" y="18783"/>
                      <a:pt x="6939" y="18516"/>
                      <a:pt x="6972" y="18149"/>
                    </a:cubicBezTo>
                    <a:cubicBezTo>
                      <a:pt x="7095" y="17413"/>
                      <a:pt x="6851" y="16592"/>
                      <a:pt x="6578" y="15894"/>
                    </a:cubicBezTo>
                    <a:lnTo>
                      <a:pt x="6578" y="15894"/>
                    </a:lnTo>
                    <a:cubicBezTo>
                      <a:pt x="9843" y="14523"/>
                      <a:pt x="13077" y="13182"/>
                      <a:pt x="16279" y="11744"/>
                    </a:cubicBezTo>
                    <a:cubicBezTo>
                      <a:pt x="17913" y="11010"/>
                      <a:pt x="19514" y="10277"/>
                      <a:pt x="21149" y="9476"/>
                    </a:cubicBezTo>
                    <a:cubicBezTo>
                      <a:pt x="21983" y="9076"/>
                      <a:pt x="22783" y="8675"/>
                      <a:pt x="23584" y="8242"/>
                    </a:cubicBezTo>
                    <a:cubicBezTo>
                      <a:pt x="24285" y="7875"/>
                      <a:pt x="25018" y="7541"/>
                      <a:pt x="25686" y="7108"/>
                    </a:cubicBezTo>
                    <a:cubicBezTo>
                      <a:pt x="27057" y="6226"/>
                      <a:pt x="28236" y="4929"/>
                      <a:pt x="28161" y="3216"/>
                    </a:cubicBezTo>
                    <a:lnTo>
                      <a:pt x="28161" y="3216"/>
                    </a:lnTo>
                    <a:cubicBezTo>
                      <a:pt x="28852" y="2864"/>
                      <a:pt x="30294" y="2187"/>
                      <a:pt x="29788" y="1270"/>
                    </a:cubicBezTo>
                    <a:cubicBezTo>
                      <a:pt x="29528" y="782"/>
                      <a:pt x="29054" y="619"/>
                      <a:pt x="28539" y="619"/>
                    </a:cubicBezTo>
                    <a:cubicBezTo>
                      <a:pt x="28036" y="619"/>
                      <a:pt x="27494" y="775"/>
                      <a:pt x="27077" y="935"/>
                    </a:cubicBezTo>
                    <a:lnTo>
                      <a:pt x="27077" y="935"/>
                    </a:lnTo>
                    <a:cubicBezTo>
                      <a:pt x="26321" y="260"/>
                      <a:pt x="25375" y="1"/>
                      <a:pt x="24396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8"/>
              <p:cNvSpPr/>
              <p:nvPr/>
            </p:nvSpPr>
            <p:spPr>
              <a:xfrm>
                <a:off x="7386193" y="4339609"/>
                <a:ext cx="213814" cy="141200"/>
              </a:xfrm>
              <a:custGeom>
                <a:avLst/>
                <a:gdLst/>
                <a:ahLst/>
                <a:cxnLst/>
                <a:rect l="l" t="t" r="r" b="b"/>
                <a:pathLst>
                  <a:path w="9817" h="6483" extrusionOk="0">
                    <a:moveTo>
                      <a:pt x="9599" y="0"/>
                    </a:moveTo>
                    <a:cubicBezTo>
                      <a:pt x="9520" y="0"/>
                      <a:pt x="9439" y="47"/>
                      <a:pt x="9411" y="159"/>
                    </a:cubicBezTo>
                    <a:cubicBezTo>
                      <a:pt x="9144" y="960"/>
                      <a:pt x="8577" y="1661"/>
                      <a:pt x="7843" y="2128"/>
                    </a:cubicBezTo>
                    <a:cubicBezTo>
                      <a:pt x="7109" y="2695"/>
                      <a:pt x="6309" y="3162"/>
                      <a:pt x="5508" y="3595"/>
                    </a:cubicBezTo>
                    <a:cubicBezTo>
                      <a:pt x="3774" y="4563"/>
                      <a:pt x="2006" y="5330"/>
                      <a:pt x="205" y="6130"/>
                    </a:cubicBezTo>
                    <a:cubicBezTo>
                      <a:pt x="1" y="6218"/>
                      <a:pt x="127" y="6482"/>
                      <a:pt x="295" y="6482"/>
                    </a:cubicBezTo>
                    <a:cubicBezTo>
                      <a:pt x="320" y="6482"/>
                      <a:pt x="346" y="6477"/>
                      <a:pt x="371" y="6464"/>
                    </a:cubicBezTo>
                    <a:cubicBezTo>
                      <a:pt x="2273" y="5630"/>
                      <a:pt x="4141" y="4796"/>
                      <a:pt x="5942" y="3795"/>
                    </a:cubicBezTo>
                    <a:cubicBezTo>
                      <a:pt x="6776" y="3328"/>
                      <a:pt x="7576" y="2828"/>
                      <a:pt x="8344" y="2228"/>
                    </a:cubicBezTo>
                    <a:cubicBezTo>
                      <a:pt x="9011" y="1727"/>
                      <a:pt x="9511" y="1027"/>
                      <a:pt x="9778" y="226"/>
                    </a:cubicBezTo>
                    <a:cubicBezTo>
                      <a:pt x="9817" y="91"/>
                      <a:pt x="9709" y="0"/>
                      <a:pt x="95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8"/>
              <p:cNvSpPr/>
              <p:nvPr/>
            </p:nvSpPr>
            <p:spPr>
              <a:xfrm>
                <a:off x="7365937" y="4481123"/>
                <a:ext cx="10193" cy="8015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68" extrusionOk="0">
                    <a:moveTo>
                      <a:pt x="234" y="0"/>
                    </a:moveTo>
                    <a:cubicBezTo>
                      <a:pt x="0" y="34"/>
                      <a:pt x="0" y="334"/>
                      <a:pt x="234" y="367"/>
                    </a:cubicBezTo>
                    <a:cubicBezTo>
                      <a:pt x="467" y="334"/>
                      <a:pt x="467" y="34"/>
                      <a:pt x="2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8"/>
              <p:cNvSpPr/>
              <p:nvPr/>
            </p:nvSpPr>
            <p:spPr>
              <a:xfrm>
                <a:off x="7120963" y="4345076"/>
                <a:ext cx="259814" cy="117612"/>
              </a:xfrm>
              <a:custGeom>
                <a:avLst/>
                <a:gdLst/>
                <a:ahLst/>
                <a:cxnLst/>
                <a:rect l="l" t="t" r="r" b="b"/>
                <a:pathLst>
                  <a:path w="11929" h="5400" extrusionOk="0">
                    <a:moveTo>
                      <a:pt x="11669" y="0"/>
                    </a:moveTo>
                    <a:cubicBezTo>
                      <a:pt x="11652" y="0"/>
                      <a:pt x="11634" y="3"/>
                      <a:pt x="11614" y="9"/>
                    </a:cubicBezTo>
                    <a:cubicBezTo>
                      <a:pt x="7745" y="1543"/>
                      <a:pt x="3942" y="3244"/>
                      <a:pt x="173" y="5079"/>
                    </a:cubicBezTo>
                    <a:cubicBezTo>
                      <a:pt x="1" y="5165"/>
                      <a:pt x="100" y="5399"/>
                      <a:pt x="280" y="5399"/>
                    </a:cubicBezTo>
                    <a:cubicBezTo>
                      <a:pt x="309" y="5399"/>
                      <a:pt x="340" y="5393"/>
                      <a:pt x="373" y="5379"/>
                    </a:cubicBezTo>
                    <a:cubicBezTo>
                      <a:pt x="4076" y="3578"/>
                      <a:pt x="7878" y="1910"/>
                      <a:pt x="11714" y="375"/>
                    </a:cubicBezTo>
                    <a:cubicBezTo>
                      <a:pt x="11929" y="314"/>
                      <a:pt x="11862" y="0"/>
                      <a:pt x="11669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8"/>
              <p:cNvSpPr/>
              <p:nvPr/>
            </p:nvSpPr>
            <p:spPr>
              <a:xfrm>
                <a:off x="7172497" y="4415322"/>
                <a:ext cx="94808" cy="48047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2206" extrusionOk="0">
                    <a:moveTo>
                      <a:pt x="4054" y="1"/>
                    </a:moveTo>
                    <a:cubicBezTo>
                      <a:pt x="4029" y="1"/>
                      <a:pt x="4004" y="6"/>
                      <a:pt x="3978" y="19"/>
                    </a:cubicBezTo>
                    <a:lnTo>
                      <a:pt x="175" y="1854"/>
                    </a:lnTo>
                    <a:cubicBezTo>
                      <a:pt x="1" y="1941"/>
                      <a:pt x="105" y="2206"/>
                      <a:pt x="290" y="2206"/>
                    </a:cubicBezTo>
                    <a:cubicBezTo>
                      <a:pt x="317" y="2206"/>
                      <a:pt x="345" y="2200"/>
                      <a:pt x="375" y="2187"/>
                    </a:cubicBezTo>
                    <a:lnTo>
                      <a:pt x="4178" y="353"/>
                    </a:lnTo>
                    <a:cubicBezTo>
                      <a:pt x="4353" y="265"/>
                      <a:pt x="4223" y="1"/>
                      <a:pt x="405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8"/>
              <p:cNvSpPr/>
              <p:nvPr/>
            </p:nvSpPr>
            <p:spPr>
              <a:xfrm>
                <a:off x="7305624" y="4398288"/>
                <a:ext cx="9474" cy="873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1" extrusionOk="0">
                    <a:moveTo>
                      <a:pt x="201" y="1"/>
                    </a:moveTo>
                    <a:cubicBezTo>
                      <a:pt x="1" y="34"/>
                      <a:pt x="1" y="368"/>
                      <a:pt x="201" y="401"/>
                    </a:cubicBezTo>
                    <a:cubicBezTo>
                      <a:pt x="434" y="368"/>
                      <a:pt x="434" y="34"/>
                      <a:pt x="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8"/>
              <p:cNvSpPr/>
              <p:nvPr/>
            </p:nvSpPr>
            <p:spPr>
              <a:xfrm>
                <a:off x="7526509" y="4303103"/>
                <a:ext cx="21083" cy="13656"/>
              </a:xfrm>
              <a:custGeom>
                <a:avLst/>
                <a:gdLst/>
                <a:ahLst/>
                <a:cxnLst/>
                <a:rect l="l" t="t" r="r" b="b"/>
                <a:pathLst>
                  <a:path w="968" h="627" extrusionOk="0">
                    <a:moveTo>
                      <a:pt x="234" y="1"/>
                    </a:moveTo>
                    <a:cubicBezTo>
                      <a:pt x="134" y="1"/>
                      <a:pt x="34" y="34"/>
                      <a:pt x="0" y="134"/>
                    </a:cubicBezTo>
                    <a:cubicBezTo>
                      <a:pt x="0" y="201"/>
                      <a:pt x="0" y="234"/>
                      <a:pt x="0" y="301"/>
                    </a:cubicBezTo>
                    <a:cubicBezTo>
                      <a:pt x="34" y="334"/>
                      <a:pt x="67" y="368"/>
                      <a:pt x="134" y="368"/>
                    </a:cubicBezTo>
                    <a:lnTo>
                      <a:pt x="701" y="601"/>
                    </a:lnTo>
                    <a:cubicBezTo>
                      <a:pt x="734" y="618"/>
                      <a:pt x="759" y="626"/>
                      <a:pt x="784" y="626"/>
                    </a:cubicBezTo>
                    <a:cubicBezTo>
                      <a:pt x="809" y="626"/>
                      <a:pt x="834" y="618"/>
                      <a:pt x="868" y="601"/>
                    </a:cubicBezTo>
                    <a:cubicBezTo>
                      <a:pt x="901" y="568"/>
                      <a:pt x="934" y="535"/>
                      <a:pt x="934" y="501"/>
                    </a:cubicBezTo>
                    <a:cubicBezTo>
                      <a:pt x="968" y="434"/>
                      <a:pt x="968" y="401"/>
                      <a:pt x="934" y="334"/>
                    </a:cubicBezTo>
                    <a:cubicBezTo>
                      <a:pt x="901" y="301"/>
                      <a:pt x="868" y="268"/>
                      <a:pt x="834" y="268"/>
                    </a:cubicBezTo>
                    <a:lnTo>
                      <a:pt x="834" y="234"/>
                    </a:ln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8"/>
              <p:cNvSpPr/>
              <p:nvPr/>
            </p:nvSpPr>
            <p:spPr>
              <a:xfrm>
                <a:off x="7526487" y="4315519"/>
                <a:ext cx="21845" cy="1452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67" extrusionOk="0">
                    <a:moveTo>
                      <a:pt x="272" y="0"/>
                    </a:moveTo>
                    <a:cubicBezTo>
                      <a:pt x="114" y="0"/>
                      <a:pt x="1" y="248"/>
                      <a:pt x="168" y="331"/>
                    </a:cubicBezTo>
                    <a:cubicBezTo>
                      <a:pt x="368" y="465"/>
                      <a:pt x="535" y="565"/>
                      <a:pt x="702" y="632"/>
                    </a:cubicBezTo>
                    <a:cubicBezTo>
                      <a:pt x="737" y="655"/>
                      <a:pt x="773" y="666"/>
                      <a:pt x="807" y="666"/>
                    </a:cubicBezTo>
                    <a:cubicBezTo>
                      <a:pt x="869" y="666"/>
                      <a:pt x="926" y="630"/>
                      <a:pt x="969" y="565"/>
                    </a:cubicBezTo>
                    <a:cubicBezTo>
                      <a:pt x="1002" y="498"/>
                      <a:pt x="969" y="365"/>
                      <a:pt x="902" y="331"/>
                    </a:cubicBezTo>
                    <a:lnTo>
                      <a:pt x="368" y="31"/>
                    </a:lnTo>
                    <a:cubicBezTo>
                      <a:pt x="336" y="10"/>
                      <a:pt x="303" y="0"/>
                      <a:pt x="272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8"/>
              <p:cNvSpPr/>
              <p:nvPr/>
            </p:nvSpPr>
            <p:spPr>
              <a:xfrm>
                <a:off x="7169644" y="4508328"/>
                <a:ext cx="136887" cy="64011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2939" extrusionOk="0">
                    <a:moveTo>
                      <a:pt x="5996" y="0"/>
                    </a:moveTo>
                    <a:cubicBezTo>
                      <a:pt x="5969" y="0"/>
                      <a:pt x="5940" y="6"/>
                      <a:pt x="5910" y="19"/>
                    </a:cubicBezTo>
                    <a:cubicBezTo>
                      <a:pt x="4042" y="953"/>
                      <a:pt x="2141" y="1787"/>
                      <a:pt x="206" y="2554"/>
                    </a:cubicBezTo>
                    <a:cubicBezTo>
                      <a:pt x="0" y="2642"/>
                      <a:pt x="54" y="2938"/>
                      <a:pt x="229" y="2938"/>
                    </a:cubicBezTo>
                    <a:cubicBezTo>
                      <a:pt x="253" y="2938"/>
                      <a:pt x="279" y="2933"/>
                      <a:pt x="306" y="2921"/>
                    </a:cubicBezTo>
                    <a:cubicBezTo>
                      <a:pt x="2274" y="2154"/>
                      <a:pt x="4209" y="1286"/>
                      <a:pt x="6110" y="352"/>
                    </a:cubicBezTo>
                    <a:cubicBezTo>
                      <a:pt x="6285" y="265"/>
                      <a:pt x="6180" y="0"/>
                      <a:pt x="5996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8"/>
              <p:cNvSpPr/>
              <p:nvPr/>
            </p:nvSpPr>
            <p:spPr>
              <a:xfrm>
                <a:off x="7067598" y="4462239"/>
                <a:ext cx="44823" cy="110555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5076" extrusionOk="0">
                    <a:moveTo>
                      <a:pt x="214" y="1"/>
                    </a:moveTo>
                    <a:cubicBezTo>
                      <a:pt x="114" y="1"/>
                      <a:pt x="1" y="93"/>
                      <a:pt x="21" y="234"/>
                    </a:cubicBezTo>
                    <a:cubicBezTo>
                      <a:pt x="254" y="1901"/>
                      <a:pt x="788" y="3503"/>
                      <a:pt x="1655" y="4970"/>
                    </a:cubicBezTo>
                    <a:cubicBezTo>
                      <a:pt x="1688" y="5045"/>
                      <a:pt x="1744" y="5075"/>
                      <a:pt x="1802" y="5075"/>
                    </a:cubicBezTo>
                    <a:cubicBezTo>
                      <a:pt x="1925" y="5075"/>
                      <a:pt x="2057" y="4939"/>
                      <a:pt x="1989" y="4803"/>
                    </a:cubicBezTo>
                    <a:cubicBezTo>
                      <a:pt x="1155" y="3369"/>
                      <a:pt x="588" y="1768"/>
                      <a:pt x="355" y="133"/>
                    </a:cubicBezTo>
                    <a:cubicBezTo>
                      <a:pt x="341" y="41"/>
                      <a:pt x="281" y="1"/>
                      <a:pt x="21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8"/>
              <p:cNvSpPr/>
              <p:nvPr/>
            </p:nvSpPr>
            <p:spPr>
              <a:xfrm>
                <a:off x="7116715" y="4590096"/>
                <a:ext cx="9474" cy="801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1"/>
                    </a:moveTo>
                    <a:cubicBezTo>
                      <a:pt x="1" y="34"/>
                      <a:pt x="1" y="334"/>
                      <a:pt x="201" y="368"/>
                    </a:cubicBezTo>
                    <a:cubicBezTo>
                      <a:pt x="435" y="334"/>
                      <a:pt x="435" y="34"/>
                      <a:pt x="201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28"/>
            <p:cNvSpPr/>
            <p:nvPr/>
          </p:nvSpPr>
          <p:spPr>
            <a:xfrm>
              <a:off x="124127" y="3981123"/>
              <a:ext cx="42144" cy="40358"/>
            </a:xfrm>
            <a:custGeom>
              <a:avLst/>
              <a:gdLst/>
              <a:ahLst/>
              <a:cxnLst/>
              <a:rect l="l" t="t" r="r" b="b"/>
              <a:pathLst>
                <a:path w="1935" h="1853" extrusionOk="0">
                  <a:moveTo>
                    <a:pt x="955" y="363"/>
                  </a:moveTo>
                  <a:cubicBezTo>
                    <a:pt x="1082" y="363"/>
                    <a:pt x="1207" y="407"/>
                    <a:pt x="1301" y="481"/>
                  </a:cubicBezTo>
                  <a:cubicBezTo>
                    <a:pt x="1501" y="648"/>
                    <a:pt x="1568" y="915"/>
                    <a:pt x="1468" y="1149"/>
                  </a:cubicBezTo>
                  <a:cubicBezTo>
                    <a:pt x="1378" y="1358"/>
                    <a:pt x="1154" y="1487"/>
                    <a:pt x="916" y="1487"/>
                  </a:cubicBezTo>
                  <a:cubicBezTo>
                    <a:pt x="888" y="1487"/>
                    <a:pt x="861" y="1486"/>
                    <a:pt x="834" y="1482"/>
                  </a:cubicBezTo>
                  <a:cubicBezTo>
                    <a:pt x="823" y="1482"/>
                    <a:pt x="813" y="1483"/>
                    <a:pt x="803" y="1486"/>
                  </a:cubicBezTo>
                  <a:lnTo>
                    <a:pt x="803" y="1486"/>
                  </a:lnTo>
                  <a:cubicBezTo>
                    <a:pt x="586" y="1406"/>
                    <a:pt x="429" y="1253"/>
                    <a:pt x="400" y="1049"/>
                  </a:cubicBezTo>
                  <a:cubicBezTo>
                    <a:pt x="334" y="782"/>
                    <a:pt x="467" y="548"/>
                    <a:pt x="667" y="448"/>
                  </a:cubicBezTo>
                  <a:cubicBezTo>
                    <a:pt x="755" y="390"/>
                    <a:pt x="856" y="363"/>
                    <a:pt x="955" y="363"/>
                  </a:cubicBezTo>
                  <a:close/>
                  <a:moveTo>
                    <a:pt x="974" y="1"/>
                  </a:moveTo>
                  <a:cubicBezTo>
                    <a:pt x="858" y="1"/>
                    <a:pt x="743" y="27"/>
                    <a:pt x="634" y="81"/>
                  </a:cubicBezTo>
                  <a:cubicBezTo>
                    <a:pt x="267" y="215"/>
                    <a:pt x="0" y="582"/>
                    <a:pt x="33" y="948"/>
                  </a:cubicBezTo>
                  <a:cubicBezTo>
                    <a:pt x="33" y="1382"/>
                    <a:pt x="367" y="1749"/>
                    <a:pt x="801" y="1849"/>
                  </a:cubicBezTo>
                  <a:cubicBezTo>
                    <a:pt x="808" y="1849"/>
                    <a:pt x="815" y="1849"/>
                    <a:pt x="822" y="1849"/>
                  </a:cubicBezTo>
                  <a:lnTo>
                    <a:pt x="822" y="1849"/>
                  </a:lnTo>
                  <a:cubicBezTo>
                    <a:pt x="826" y="1849"/>
                    <a:pt x="830" y="1849"/>
                    <a:pt x="834" y="1849"/>
                  </a:cubicBezTo>
                  <a:cubicBezTo>
                    <a:pt x="861" y="1852"/>
                    <a:pt x="887" y="1853"/>
                    <a:pt x="914" y="1853"/>
                  </a:cubicBezTo>
                  <a:cubicBezTo>
                    <a:pt x="1253" y="1853"/>
                    <a:pt x="1582" y="1658"/>
                    <a:pt x="1768" y="1349"/>
                  </a:cubicBezTo>
                  <a:cubicBezTo>
                    <a:pt x="1935" y="1015"/>
                    <a:pt x="1868" y="615"/>
                    <a:pt x="1635" y="315"/>
                  </a:cubicBezTo>
                  <a:cubicBezTo>
                    <a:pt x="1455" y="112"/>
                    <a:pt x="1214" y="1"/>
                    <a:pt x="97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8"/>
            <p:cNvSpPr/>
            <p:nvPr/>
          </p:nvSpPr>
          <p:spPr>
            <a:xfrm>
              <a:off x="1281077" y="4941035"/>
              <a:ext cx="42144" cy="40358"/>
            </a:xfrm>
            <a:custGeom>
              <a:avLst/>
              <a:gdLst/>
              <a:ahLst/>
              <a:cxnLst/>
              <a:rect l="l" t="t" r="r" b="b"/>
              <a:pathLst>
                <a:path w="1935" h="1853" extrusionOk="0">
                  <a:moveTo>
                    <a:pt x="955" y="363"/>
                  </a:moveTo>
                  <a:cubicBezTo>
                    <a:pt x="1082" y="363"/>
                    <a:pt x="1207" y="407"/>
                    <a:pt x="1301" y="481"/>
                  </a:cubicBezTo>
                  <a:cubicBezTo>
                    <a:pt x="1501" y="648"/>
                    <a:pt x="1568" y="915"/>
                    <a:pt x="1468" y="1149"/>
                  </a:cubicBezTo>
                  <a:cubicBezTo>
                    <a:pt x="1378" y="1358"/>
                    <a:pt x="1154" y="1487"/>
                    <a:pt x="916" y="1487"/>
                  </a:cubicBezTo>
                  <a:cubicBezTo>
                    <a:pt x="888" y="1487"/>
                    <a:pt x="861" y="1486"/>
                    <a:pt x="834" y="1482"/>
                  </a:cubicBezTo>
                  <a:cubicBezTo>
                    <a:pt x="823" y="1482"/>
                    <a:pt x="813" y="1483"/>
                    <a:pt x="803" y="1486"/>
                  </a:cubicBezTo>
                  <a:lnTo>
                    <a:pt x="803" y="1486"/>
                  </a:lnTo>
                  <a:cubicBezTo>
                    <a:pt x="586" y="1406"/>
                    <a:pt x="429" y="1253"/>
                    <a:pt x="400" y="1049"/>
                  </a:cubicBezTo>
                  <a:cubicBezTo>
                    <a:pt x="334" y="782"/>
                    <a:pt x="467" y="548"/>
                    <a:pt x="667" y="448"/>
                  </a:cubicBezTo>
                  <a:cubicBezTo>
                    <a:pt x="755" y="390"/>
                    <a:pt x="856" y="363"/>
                    <a:pt x="955" y="363"/>
                  </a:cubicBezTo>
                  <a:close/>
                  <a:moveTo>
                    <a:pt x="974" y="1"/>
                  </a:moveTo>
                  <a:cubicBezTo>
                    <a:pt x="858" y="1"/>
                    <a:pt x="743" y="27"/>
                    <a:pt x="634" y="81"/>
                  </a:cubicBezTo>
                  <a:cubicBezTo>
                    <a:pt x="267" y="215"/>
                    <a:pt x="0" y="582"/>
                    <a:pt x="33" y="948"/>
                  </a:cubicBezTo>
                  <a:cubicBezTo>
                    <a:pt x="33" y="1382"/>
                    <a:pt x="367" y="1749"/>
                    <a:pt x="801" y="1849"/>
                  </a:cubicBezTo>
                  <a:cubicBezTo>
                    <a:pt x="808" y="1849"/>
                    <a:pt x="815" y="1849"/>
                    <a:pt x="822" y="1849"/>
                  </a:cubicBezTo>
                  <a:lnTo>
                    <a:pt x="822" y="1849"/>
                  </a:lnTo>
                  <a:cubicBezTo>
                    <a:pt x="826" y="1849"/>
                    <a:pt x="830" y="1849"/>
                    <a:pt x="834" y="1849"/>
                  </a:cubicBezTo>
                  <a:cubicBezTo>
                    <a:pt x="861" y="1852"/>
                    <a:pt x="887" y="1853"/>
                    <a:pt x="914" y="1853"/>
                  </a:cubicBezTo>
                  <a:cubicBezTo>
                    <a:pt x="1253" y="1853"/>
                    <a:pt x="1582" y="1658"/>
                    <a:pt x="1768" y="1349"/>
                  </a:cubicBezTo>
                  <a:cubicBezTo>
                    <a:pt x="1935" y="1015"/>
                    <a:pt x="1868" y="615"/>
                    <a:pt x="1635" y="315"/>
                  </a:cubicBezTo>
                  <a:cubicBezTo>
                    <a:pt x="1455" y="112"/>
                    <a:pt x="1214" y="1"/>
                    <a:pt x="97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8"/>
          <p:cNvGrpSpPr/>
          <p:nvPr/>
        </p:nvGrpSpPr>
        <p:grpSpPr>
          <a:xfrm>
            <a:off x="4808643" y="-205655"/>
            <a:ext cx="4578660" cy="2971957"/>
            <a:chOff x="4808644" y="-205656"/>
            <a:chExt cx="4578659" cy="2971957"/>
          </a:xfrm>
        </p:grpSpPr>
        <p:sp>
          <p:nvSpPr>
            <p:cNvPr id="52" name="Google Shape;52;p28"/>
            <p:cNvSpPr/>
            <p:nvPr/>
          </p:nvSpPr>
          <p:spPr>
            <a:xfrm>
              <a:off x="8115362" y="1965389"/>
              <a:ext cx="42144" cy="40358"/>
            </a:xfrm>
            <a:custGeom>
              <a:avLst/>
              <a:gdLst/>
              <a:ahLst/>
              <a:cxnLst/>
              <a:rect l="l" t="t" r="r" b="b"/>
              <a:pathLst>
                <a:path w="1935" h="1853" extrusionOk="0">
                  <a:moveTo>
                    <a:pt x="938" y="363"/>
                  </a:moveTo>
                  <a:cubicBezTo>
                    <a:pt x="1066" y="363"/>
                    <a:pt x="1189" y="406"/>
                    <a:pt x="1301" y="481"/>
                  </a:cubicBezTo>
                  <a:cubicBezTo>
                    <a:pt x="1468" y="648"/>
                    <a:pt x="1568" y="914"/>
                    <a:pt x="1468" y="1148"/>
                  </a:cubicBezTo>
                  <a:cubicBezTo>
                    <a:pt x="1378" y="1358"/>
                    <a:pt x="1154" y="1487"/>
                    <a:pt x="916" y="1487"/>
                  </a:cubicBezTo>
                  <a:cubicBezTo>
                    <a:pt x="889" y="1487"/>
                    <a:pt x="861" y="1485"/>
                    <a:pt x="834" y="1482"/>
                  </a:cubicBezTo>
                  <a:cubicBezTo>
                    <a:pt x="818" y="1482"/>
                    <a:pt x="804" y="1484"/>
                    <a:pt x="790" y="1488"/>
                  </a:cubicBezTo>
                  <a:lnTo>
                    <a:pt x="790" y="1488"/>
                  </a:lnTo>
                  <a:cubicBezTo>
                    <a:pt x="590" y="1410"/>
                    <a:pt x="426" y="1255"/>
                    <a:pt x="367" y="1048"/>
                  </a:cubicBezTo>
                  <a:cubicBezTo>
                    <a:pt x="334" y="781"/>
                    <a:pt x="434" y="548"/>
                    <a:pt x="634" y="447"/>
                  </a:cubicBezTo>
                  <a:cubicBezTo>
                    <a:pt x="736" y="389"/>
                    <a:pt x="839" y="363"/>
                    <a:pt x="938" y="363"/>
                  </a:cubicBezTo>
                  <a:close/>
                  <a:moveTo>
                    <a:pt x="963" y="0"/>
                  </a:moveTo>
                  <a:cubicBezTo>
                    <a:pt x="843" y="0"/>
                    <a:pt x="720" y="26"/>
                    <a:pt x="601" y="81"/>
                  </a:cubicBezTo>
                  <a:cubicBezTo>
                    <a:pt x="234" y="214"/>
                    <a:pt x="0" y="581"/>
                    <a:pt x="0" y="948"/>
                  </a:cubicBezTo>
                  <a:cubicBezTo>
                    <a:pt x="33" y="1381"/>
                    <a:pt x="367" y="1748"/>
                    <a:pt x="767" y="1848"/>
                  </a:cubicBezTo>
                  <a:cubicBezTo>
                    <a:pt x="781" y="1848"/>
                    <a:pt x="795" y="1848"/>
                    <a:pt x="809" y="1846"/>
                  </a:cubicBezTo>
                  <a:lnTo>
                    <a:pt x="809" y="1846"/>
                  </a:lnTo>
                  <a:cubicBezTo>
                    <a:pt x="817" y="1848"/>
                    <a:pt x="826" y="1848"/>
                    <a:pt x="834" y="1848"/>
                  </a:cubicBezTo>
                  <a:cubicBezTo>
                    <a:pt x="861" y="1851"/>
                    <a:pt x="887" y="1852"/>
                    <a:pt x="914" y="1852"/>
                  </a:cubicBezTo>
                  <a:cubicBezTo>
                    <a:pt x="1253" y="1852"/>
                    <a:pt x="1580" y="1657"/>
                    <a:pt x="1735" y="1348"/>
                  </a:cubicBezTo>
                  <a:cubicBezTo>
                    <a:pt x="1935" y="1015"/>
                    <a:pt x="1868" y="614"/>
                    <a:pt x="1601" y="314"/>
                  </a:cubicBezTo>
                  <a:cubicBezTo>
                    <a:pt x="1444" y="112"/>
                    <a:pt x="1211" y="0"/>
                    <a:pt x="963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8"/>
            <p:cNvSpPr/>
            <p:nvPr/>
          </p:nvSpPr>
          <p:spPr>
            <a:xfrm>
              <a:off x="7136462" y="189340"/>
              <a:ext cx="41426" cy="40010"/>
            </a:xfrm>
            <a:custGeom>
              <a:avLst/>
              <a:gdLst/>
              <a:ahLst/>
              <a:cxnLst/>
              <a:rect l="l" t="t" r="r" b="b"/>
              <a:pathLst>
                <a:path w="1902" h="1837" extrusionOk="0">
                  <a:moveTo>
                    <a:pt x="908" y="344"/>
                  </a:moveTo>
                  <a:cubicBezTo>
                    <a:pt x="1040" y="344"/>
                    <a:pt x="1171" y="396"/>
                    <a:pt x="1268" y="493"/>
                  </a:cubicBezTo>
                  <a:cubicBezTo>
                    <a:pt x="1468" y="627"/>
                    <a:pt x="1535" y="894"/>
                    <a:pt x="1435" y="1127"/>
                  </a:cubicBezTo>
                  <a:cubicBezTo>
                    <a:pt x="1345" y="1338"/>
                    <a:pt x="1118" y="1494"/>
                    <a:pt x="879" y="1498"/>
                  </a:cubicBezTo>
                  <a:lnTo>
                    <a:pt x="879" y="1498"/>
                  </a:lnTo>
                  <a:cubicBezTo>
                    <a:pt x="875" y="1497"/>
                    <a:pt x="872" y="1495"/>
                    <a:pt x="868" y="1494"/>
                  </a:cubicBezTo>
                  <a:cubicBezTo>
                    <a:pt x="601" y="1461"/>
                    <a:pt x="401" y="1260"/>
                    <a:pt x="367" y="1027"/>
                  </a:cubicBezTo>
                  <a:cubicBezTo>
                    <a:pt x="301" y="793"/>
                    <a:pt x="434" y="560"/>
                    <a:pt x="634" y="427"/>
                  </a:cubicBezTo>
                  <a:cubicBezTo>
                    <a:pt x="718" y="371"/>
                    <a:pt x="813" y="344"/>
                    <a:pt x="908" y="344"/>
                  </a:cubicBezTo>
                  <a:close/>
                  <a:moveTo>
                    <a:pt x="912" y="1"/>
                  </a:moveTo>
                  <a:cubicBezTo>
                    <a:pt x="806" y="1"/>
                    <a:pt x="700" y="20"/>
                    <a:pt x="601" y="60"/>
                  </a:cubicBezTo>
                  <a:cubicBezTo>
                    <a:pt x="234" y="193"/>
                    <a:pt x="0" y="560"/>
                    <a:pt x="0" y="960"/>
                  </a:cubicBezTo>
                  <a:cubicBezTo>
                    <a:pt x="34" y="1394"/>
                    <a:pt x="334" y="1727"/>
                    <a:pt x="768" y="1828"/>
                  </a:cubicBezTo>
                  <a:cubicBezTo>
                    <a:pt x="789" y="1834"/>
                    <a:pt x="808" y="1836"/>
                    <a:pt x="827" y="1836"/>
                  </a:cubicBezTo>
                  <a:cubicBezTo>
                    <a:pt x="842" y="1836"/>
                    <a:pt x="855" y="1834"/>
                    <a:pt x="868" y="1831"/>
                  </a:cubicBezTo>
                  <a:lnTo>
                    <a:pt x="868" y="1831"/>
                  </a:lnTo>
                  <a:cubicBezTo>
                    <a:pt x="873" y="1831"/>
                    <a:pt x="877" y="1831"/>
                    <a:pt x="881" y="1831"/>
                  </a:cubicBezTo>
                  <a:cubicBezTo>
                    <a:pt x="1221" y="1831"/>
                    <a:pt x="1550" y="1639"/>
                    <a:pt x="1735" y="1361"/>
                  </a:cubicBezTo>
                  <a:cubicBezTo>
                    <a:pt x="1902" y="994"/>
                    <a:pt x="1868" y="593"/>
                    <a:pt x="1602" y="293"/>
                  </a:cubicBezTo>
                  <a:cubicBezTo>
                    <a:pt x="1414" y="106"/>
                    <a:pt x="1162" y="1"/>
                    <a:pt x="912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" name="Google Shape;54;p28"/>
            <p:cNvGrpSpPr/>
            <p:nvPr/>
          </p:nvGrpSpPr>
          <p:grpSpPr>
            <a:xfrm>
              <a:off x="7047147" y="487042"/>
              <a:ext cx="89298" cy="144467"/>
              <a:chOff x="5394859" y="3062779"/>
              <a:chExt cx="89298" cy="144467"/>
            </a:xfrm>
          </p:grpSpPr>
          <p:sp>
            <p:nvSpPr>
              <p:cNvPr id="55" name="Google Shape;55;p28"/>
              <p:cNvSpPr/>
              <p:nvPr/>
            </p:nvSpPr>
            <p:spPr>
              <a:xfrm>
                <a:off x="5399847" y="3066482"/>
                <a:ext cx="79954" cy="13734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306" extrusionOk="0">
                    <a:moveTo>
                      <a:pt x="1702" y="1"/>
                    </a:moveTo>
                    <a:cubicBezTo>
                      <a:pt x="1669" y="635"/>
                      <a:pt x="1535" y="1268"/>
                      <a:pt x="1335" y="1902"/>
                    </a:cubicBezTo>
                    <a:cubicBezTo>
                      <a:pt x="1102" y="2536"/>
                      <a:pt x="601" y="3036"/>
                      <a:pt x="1" y="3303"/>
                    </a:cubicBezTo>
                    <a:cubicBezTo>
                      <a:pt x="601" y="3503"/>
                      <a:pt x="1135" y="3970"/>
                      <a:pt x="1402" y="4537"/>
                    </a:cubicBezTo>
                    <a:cubicBezTo>
                      <a:pt x="1669" y="5104"/>
                      <a:pt x="1836" y="5705"/>
                      <a:pt x="1936" y="6305"/>
                    </a:cubicBezTo>
                    <a:cubicBezTo>
                      <a:pt x="2002" y="5672"/>
                      <a:pt x="2102" y="5038"/>
                      <a:pt x="2336" y="4437"/>
                    </a:cubicBezTo>
                    <a:cubicBezTo>
                      <a:pt x="2536" y="3770"/>
                      <a:pt x="3036" y="3270"/>
                      <a:pt x="3670" y="3003"/>
                    </a:cubicBezTo>
                    <a:cubicBezTo>
                      <a:pt x="3036" y="2803"/>
                      <a:pt x="2536" y="2369"/>
                      <a:pt x="2236" y="1769"/>
                    </a:cubicBezTo>
                    <a:cubicBezTo>
                      <a:pt x="1969" y="1202"/>
                      <a:pt x="1802" y="601"/>
                      <a:pt x="17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8"/>
              <p:cNvSpPr/>
              <p:nvPr/>
            </p:nvSpPr>
            <p:spPr>
              <a:xfrm>
                <a:off x="5394859" y="3062779"/>
                <a:ext cx="89298" cy="144467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633" extrusionOk="0">
                    <a:moveTo>
                      <a:pt x="1970" y="1128"/>
                    </a:moveTo>
                    <a:cubicBezTo>
                      <a:pt x="2234" y="1973"/>
                      <a:pt x="2635" y="2787"/>
                      <a:pt x="3438" y="3188"/>
                    </a:cubicBezTo>
                    <a:lnTo>
                      <a:pt x="3438" y="3188"/>
                    </a:lnTo>
                    <a:cubicBezTo>
                      <a:pt x="2617" y="3670"/>
                      <a:pt x="2284" y="4608"/>
                      <a:pt x="2118" y="5555"/>
                    </a:cubicBezTo>
                    <a:lnTo>
                      <a:pt x="2118" y="5555"/>
                    </a:lnTo>
                    <a:cubicBezTo>
                      <a:pt x="1862" y="4690"/>
                      <a:pt x="1452" y="3846"/>
                      <a:pt x="654" y="3453"/>
                    </a:cubicBezTo>
                    <a:lnTo>
                      <a:pt x="654" y="3453"/>
                    </a:lnTo>
                    <a:cubicBezTo>
                      <a:pt x="1467" y="2964"/>
                      <a:pt x="1802" y="2055"/>
                      <a:pt x="1970" y="1128"/>
                    </a:cubicBezTo>
                    <a:close/>
                    <a:moveTo>
                      <a:pt x="1940" y="0"/>
                    </a:moveTo>
                    <a:cubicBezTo>
                      <a:pt x="1848" y="0"/>
                      <a:pt x="1750" y="74"/>
                      <a:pt x="1731" y="171"/>
                    </a:cubicBezTo>
                    <a:cubicBezTo>
                      <a:pt x="1631" y="1338"/>
                      <a:pt x="1397" y="2839"/>
                      <a:pt x="163" y="3306"/>
                    </a:cubicBezTo>
                    <a:cubicBezTo>
                      <a:pt x="136" y="3316"/>
                      <a:pt x="114" y="3330"/>
                      <a:pt x="97" y="3349"/>
                    </a:cubicBezTo>
                    <a:lnTo>
                      <a:pt x="97" y="3349"/>
                    </a:lnTo>
                    <a:cubicBezTo>
                      <a:pt x="13" y="3419"/>
                      <a:pt x="0" y="3551"/>
                      <a:pt x="107" y="3616"/>
                    </a:cubicBezTo>
                    <a:lnTo>
                      <a:pt x="107" y="3616"/>
                    </a:lnTo>
                    <a:cubicBezTo>
                      <a:pt x="130" y="3641"/>
                      <a:pt x="161" y="3657"/>
                      <a:pt x="197" y="3657"/>
                    </a:cubicBezTo>
                    <a:cubicBezTo>
                      <a:pt x="203" y="3657"/>
                      <a:pt x="210" y="3657"/>
                      <a:pt x="217" y="3655"/>
                    </a:cubicBezTo>
                    <a:lnTo>
                      <a:pt x="217" y="3655"/>
                    </a:lnTo>
                    <a:cubicBezTo>
                      <a:pt x="1408" y="4016"/>
                      <a:pt x="1768" y="5424"/>
                      <a:pt x="1998" y="6509"/>
                    </a:cubicBezTo>
                    <a:cubicBezTo>
                      <a:pt x="2012" y="6596"/>
                      <a:pt x="2077" y="6632"/>
                      <a:pt x="2146" y="6632"/>
                    </a:cubicBezTo>
                    <a:cubicBezTo>
                      <a:pt x="2235" y="6632"/>
                      <a:pt x="2331" y="6570"/>
                      <a:pt x="2331" y="6475"/>
                    </a:cubicBezTo>
                    <a:cubicBezTo>
                      <a:pt x="2465" y="5308"/>
                      <a:pt x="2665" y="3773"/>
                      <a:pt x="3933" y="3340"/>
                    </a:cubicBezTo>
                    <a:cubicBezTo>
                      <a:pt x="4099" y="3273"/>
                      <a:pt x="4099" y="3040"/>
                      <a:pt x="3933" y="3006"/>
                    </a:cubicBezTo>
                    <a:cubicBezTo>
                      <a:pt x="2665" y="2639"/>
                      <a:pt x="2331" y="1238"/>
                      <a:pt x="2098" y="137"/>
                    </a:cubicBezTo>
                    <a:cubicBezTo>
                      <a:pt x="2070" y="39"/>
                      <a:pt x="2006" y="0"/>
                      <a:pt x="1940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28"/>
            <p:cNvGrpSpPr/>
            <p:nvPr/>
          </p:nvGrpSpPr>
          <p:grpSpPr>
            <a:xfrm>
              <a:off x="8042551" y="189338"/>
              <a:ext cx="149001" cy="125064"/>
              <a:chOff x="6315316" y="635299"/>
              <a:chExt cx="191838" cy="161020"/>
            </a:xfrm>
          </p:grpSpPr>
          <p:sp>
            <p:nvSpPr>
              <p:cNvPr id="58" name="Google Shape;58;p28"/>
              <p:cNvSpPr/>
              <p:nvPr/>
            </p:nvSpPr>
            <p:spPr>
              <a:xfrm>
                <a:off x="6326947" y="638937"/>
                <a:ext cx="167858" cy="152874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7019" extrusionOk="0">
                    <a:moveTo>
                      <a:pt x="5576" y="1"/>
                    </a:moveTo>
                    <a:cubicBezTo>
                      <a:pt x="5407" y="1"/>
                      <a:pt x="5237" y="24"/>
                      <a:pt x="5071" y="71"/>
                    </a:cubicBezTo>
                    <a:cubicBezTo>
                      <a:pt x="4504" y="305"/>
                      <a:pt x="4037" y="772"/>
                      <a:pt x="3803" y="1339"/>
                    </a:cubicBezTo>
                    <a:cubicBezTo>
                      <a:pt x="3470" y="805"/>
                      <a:pt x="2936" y="438"/>
                      <a:pt x="2336" y="271"/>
                    </a:cubicBezTo>
                    <a:cubicBezTo>
                      <a:pt x="2255" y="260"/>
                      <a:pt x="2174" y="255"/>
                      <a:pt x="2094" y="255"/>
                    </a:cubicBezTo>
                    <a:cubicBezTo>
                      <a:pt x="1445" y="255"/>
                      <a:pt x="828" y="604"/>
                      <a:pt x="501" y="1139"/>
                    </a:cubicBezTo>
                    <a:cubicBezTo>
                      <a:pt x="101" y="1772"/>
                      <a:pt x="1" y="2540"/>
                      <a:pt x="201" y="3240"/>
                    </a:cubicBezTo>
                    <a:cubicBezTo>
                      <a:pt x="401" y="3941"/>
                      <a:pt x="735" y="4574"/>
                      <a:pt x="1202" y="5141"/>
                    </a:cubicBezTo>
                    <a:cubicBezTo>
                      <a:pt x="1869" y="5842"/>
                      <a:pt x="2636" y="6442"/>
                      <a:pt x="3537" y="6876"/>
                    </a:cubicBezTo>
                    <a:cubicBezTo>
                      <a:pt x="3718" y="6974"/>
                      <a:pt x="3911" y="7019"/>
                      <a:pt x="4103" y="7019"/>
                    </a:cubicBezTo>
                    <a:cubicBezTo>
                      <a:pt x="4371" y="7019"/>
                      <a:pt x="4638" y="6931"/>
                      <a:pt x="4871" y="6776"/>
                    </a:cubicBezTo>
                    <a:cubicBezTo>
                      <a:pt x="5671" y="6209"/>
                      <a:pt x="6372" y="5508"/>
                      <a:pt x="6906" y="4708"/>
                    </a:cubicBezTo>
                    <a:cubicBezTo>
                      <a:pt x="7306" y="4107"/>
                      <a:pt x="7539" y="3407"/>
                      <a:pt x="7639" y="2673"/>
                    </a:cubicBezTo>
                    <a:cubicBezTo>
                      <a:pt x="7706" y="1939"/>
                      <a:pt x="7473" y="1239"/>
                      <a:pt x="7039" y="672"/>
                    </a:cubicBezTo>
                    <a:cubicBezTo>
                      <a:pt x="6657" y="239"/>
                      <a:pt x="6120" y="1"/>
                      <a:pt x="5576" y="1"/>
                    </a:cubicBezTo>
                    <a:close/>
                  </a:path>
                </a:pathLst>
              </a:custGeom>
              <a:solidFill>
                <a:srgbClr val="FF83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8"/>
              <p:cNvSpPr/>
              <p:nvPr/>
            </p:nvSpPr>
            <p:spPr>
              <a:xfrm>
                <a:off x="6315316" y="635299"/>
                <a:ext cx="191838" cy="161020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7393" extrusionOk="0">
                    <a:moveTo>
                      <a:pt x="6039" y="372"/>
                    </a:moveTo>
                    <a:cubicBezTo>
                      <a:pt x="6772" y="372"/>
                      <a:pt x="7406" y="772"/>
                      <a:pt x="7706" y="1406"/>
                    </a:cubicBezTo>
                    <a:cubicBezTo>
                      <a:pt x="8407" y="2807"/>
                      <a:pt x="7673" y="4541"/>
                      <a:pt x="6706" y="5575"/>
                    </a:cubicBezTo>
                    <a:cubicBezTo>
                      <a:pt x="6472" y="5842"/>
                      <a:pt x="6205" y="6076"/>
                      <a:pt x="5939" y="6309"/>
                    </a:cubicBezTo>
                    <a:cubicBezTo>
                      <a:pt x="5672" y="6609"/>
                      <a:pt x="5338" y="6843"/>
                      <a:pt x="4938" y="7010"/>
                    </a:cubicBezTo>
                    <a:cubicBezTo>
                      <a:pt x="4863" y="7026"/>
                      <a:pt x="4784" y="7035"/>
                      <a:pt x="4703" y="7035"/>
                    </a:cubicBezTo>
                    <a:cubicBezTo>
                      <a:pt x="4460" y="7035"/>
                      <a:pt x="4204" y="6960"/>
                      <a:pt x="4004" y="6809"/>
                    </a:cubicBezTo>
                    <a:cubicBezTo>
                      <a:pt x="3670" y="6609"/>
                      <a:pt x="3337" y="6409"/>
                      <a:pt x="3003" y="6209"/>
                    </a:cubicBezTo>
                    <a:cubicBezTo>
                      <a:pt x="1836" y="5375"/>
                      <a:pt x="735" y="4007"/>
                      <a:pt x="835" y="2506"/>
                    </a:cubicBezTo>
                    <a:cubicBezTo>
                      <a:pt x="868" y="1672"/>
                      <a:pt x="1402" y="972"/>
                      <a:pt x="2169" y="672"/>
                    </a:cubicBezTo>
                    <a:cubicBezTo>
                      <a:pt x="2306" y="633"/>
                      <a:pt x="2439" y="616"/>
                      <a:pt x="2568" y="616"/>
                    </a:cubicBezTo>
                    <a:cubicBezTo>
                      <a:pt x="3206" y="616"/>
                      <a:pt x="3750" y="1047"/>
                      <a:pt x="4163" y="1555"/>
                    </a:cubicBezTo>
                    <a:lnTo>
                      <a:pt x="4163" y="1555"/>
                    </a:lnTo>
                    <a:cubicBezTo>
                      <a:pt x="4194" y="1632"/>
                      <a:pt x="4272" y="1689"/>
                      <a:pt x="4346" y="1689"/>
                    </a:cubicBezTo>
                    <a:cubicBezTo>
                      <a:pt x="4379" y="1689"/>
                      <a:pt x="4411" y="1678"/>
                      <a:pt x="4437" y="1653"/>
                    </a:cubicBezTo>
                    <a:lnTo>
                      <a:pt x="4437" y="1653"/>
                    </a:lnTo>
                    <a:cubicBezTo>
                      <a:pt x="4500" y="1622"/>
                      <a:pt x="4546" y="1560"/>
                      <a:pt x="4536" y="1486"/>
                    </a:cubicBezTo>
                    <a:lnTo>
                      <a:pt x="4536" y="1486"/>
                    </a:lnTo>
                    <a:cubicBezTo>
                      <a:pt x="4869" y="898"/>
                      <a:pt x="5351" y="372"/>
                      <a:pt x="6039" y="372"/>
                    </a:cubicBezTo>
                    <a:close/>
                    <a:moveTo>
                      <a:pt x="6145" y="0"/>
                    </a:moveTo>
                    <a:cubicBezTo>
                      <a:pt x="5340" y="0"/>
                      <a:pt x="4729" y="536"/>
                      <a:pt x="4312" y="1173"/>
                    </a:cubicBezTo>
                    <a:lnTo>
                      <a:pt x="4312" y="1173"/>
                    </a:lnTo>
                    <a:cubicBezTo>
                      <a:pt x="3883" y="683"/>
                      <a:pt x="3335" y="270"/>
                      <a:pt x="2670" y="270"/>
                    </a:cubicBezTo>
                    <a:cubicBezTo>
                      <a:pt x="2648" y="270"/>
                      <a:pt x="2625" y="271"/>
                      <a:pt x="2603" y="271"/>
                    </a:cubicBezTo>
                    <a:cubicBezTo>
                      <a:pt x="1802" y="305"/>
                      <a:pt x="1102" y="772"/>
                      <a:pt x="768" y="1472"/>
                    </a:cubicBezTo>
                    <a:cubicBezTo>
                      <a:pt x="1" y="3040"/>
                      <a:pt x="968" y="4941"/>
                      <a:pt x="2203" y="6009"/>
                    </a:cubicBezTo>
                    <a:cubicBezTo>
                      <a:pt x="2536" y="6309"/>
                      <a:pt x="2903" y="6576"/>
                      <a:pt x="3270" y="6809"/>
                    </a:cubicBezTo>
                    <a:cubicBezTo>
                      <a:pt x="3637" y="7043"/>
                      <a:pt x="4037" y="7243"/>
                      <a:pt x="4437" y="7377"/>
                    </a:cubicBezTo>
                    <a:cubicBezTo>
                      <a:pt x="4505" y="7387"/>
                      <a:pt x="4572" y="7392"/>
                      <a:pt x="4638" y="7392"/>
                    </a:cubicBezTo>
                    <a:cubicBezTo>
                      <a:pt x="5389" y="7392"/>
                      <a:pt x="6051" y="6733"/>
                      <a:pt x="6572" y="6242"/>
                    </a:cubicBezTo>
                    <a:cubicBezTo>
                      <a:pt x="7807" y="5108"/>
                      <a:pt x="8807" y="3207"/>
                      <a:pt x="8173" y="1506"/>
                    </a:cubicBezTo>
                    <a:cubicBezTo>
                      <a:pt x="7873" y="672"/>
                      <a:pt x="7139" y="105"/>
                      <a:pt x="6272" y="5"/>
                    </a:cubicBezTo>
                    <a:cubicBezTo>
                      <a:pt x="6229" y="2"/>
                      <a:pt x="6187" y="0"/>
                      <a:pt x="6145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p28"/>
            <p:cNvGrpSpPr/>
            <p:nvPr/>
          </p:nvGrpSpPr>
          <p:grpSpPr>
            <a:xfrm>
              <a:off x="8945606" y="1476746"/>
              <a:ext cx="123536" cy="102584"/>
              <a:chOff x="6215056" y="2418396"/>
              <a:chExt cx="123536" cy="102584"/>
            </a:xfrm>
          </p:grpSpPr>
          <p:sp>
            <p:nvSpPr>
              <p:cNvPr id="61" name="Google Shape;61;p28"/>
              <p:cNvSpPr/>
              <p:nvPr/>
            </p:nvSpPr>
            <p:spPr>
              <a:xfrm>
                <a:off x="6225969" y="2422382"/>
                <a:ext cx="102453" cy="93959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314" extrusionOk="0">
                    <a:moveTo>
                      <a:pt x="3403" y="0"/>
                    </a:moveTo>
                    <a:cubicBezTo>
                      <a:pt x="3291" y="0"/>
                      <a:pt x="3179" y="17"/>
                      <a:pt x="3069" y="51"/>
                    </a:cubicBezTo>
                    <a:cubicBezTo>
                      <a:pt x="2735" y="184"/>
                      <a:pt x="2435" y="451"/>
                      <a:pt x="2302" y="818"/>
                    </a:cubicBezTo>
                    <a:cubicBezTo>
                      <a:pt x="2102" y="484"/>
                      <a:pt x="1768" y="251"/>
                      <a:pt x="1434" y="184"/>
                    </a:cubicBezTo>
                    <a:cubicBezTo>
                      <a:pt x="1375" y="176"/>
                      <a:pt x="1316" y="171"/>
                      <a:pt x="1258" y="171"/>
                    </a:cubicBezTo>
                    <a:cubicBezTo>
                      <a:pt x="860" y="171"/>
                      <a:pt x="504" y="368"/>
                      <a:pt x="300" y="718"/>
                    </a:cubicBezTo>
                    <a:cubicBezTo>
                      <a:pt x="67" y="1085"/>
                      <a:pt x="0" y="1552"/>
                      <a:pt x="100" y="1985"/>
                    </a:cubicBezTo>
                    <a:cubicBezTo>
                      <a:pt x="234" y="2419"/>
                      <a:pt x="434" y="2819"/>
                      <a:pt x="734" y="3153"/>
                    </a:cubicBezTo>
                    <a:cubicBezTo>
                      <a:pt x="1134" y="3587"/>
                      <a:pt x="1601" y="3953"/>
                      <a:pt x="2135" y="4220"/>
                    </a:cubicBezTo>
                    <a:cubicBezTo>
                      <a:pt x="2255" y="4280"/>
                      <a:pt x="2388" y="4313"/>
                      <a:pt x="2520" y="4313"/>
                    </a:cubicBezTo>
                    <a:cubicBezTo>
                      <a:pt x="2681" y="4313"/>
                      <a:pt x="2840" y="4264"/>
                      <a:pt x="2969" y="4154"/>
                    </a:cubicBezTo>
                    <a:cubicBezTo>
                      <a:pt x="3469" y="3820"/>
                      <a:pt x="3903" y="3386"/>
                      <a:pt x="4236" y="2919"/>
                    </a:cubicBezTo>
                    <a:cubicBezTo>
                      <a:pt x="4470" y="2519"/>
                      <a:pt x="4603" y="2085"/>
                      <a:pt x="4637" y="1652"/>
                    </a:cubicBezTo>
                    <a:cubicBezTo>
                      <a:pt x="4703" y="1218"/>
                      <a:pt x="4570" y="751"/>
                      <a:pt x="4270" y="418"/>
                    </a:cubicBezTo>
                    <a:cubicBezTo>
                      <a:pt x="4046" y="144"/>
                      <a:pt x="3729" y="0"/>
                      <a:pt x="3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8"/>
              <p:cNvSpPr/>
              <p:nvPr/>
            </p:nvSpPr>
            <p:spPr>
              <a:xfrm>
                <a:off x="6215056" y="2418396"/>
                <a:ext cx="123536" cy="102584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4710" extrusionOk="0">
                    <a:moveTo>
                      <a:pt x="3837" y="367"/>
                    </a:moveTo>
                    <a:cubicBezTo>
                      <a:pt x="4237" y="367"/>
                      <a:pt x="4604" y="601"/>
                      <a:pt x="4804" y="934"/>
                    </a:cubicBezTo>
                    <a:cubicBezTo>
                      <a:pt x="5204" y="1735"/>
                      <a:pt x="4804" y="2735"/>
                      <a:pt x="4270" y="3369"/>
                    </a:cubicBezTo>
                    <a:cubicBezTo>
                      <a:pt x="4137" y="3503"/>
                      <a:pt x="3970" y="3669"/>
                      <a:pt x="3803" y="3803"/>
                    </a:cubicBezTo>
                    <a:cubicBezTo>
                      <a:pt x="3637" y="3970"/>
                      <a:pt x="3470" y="4103"/>
                      <a:pt x="3236" y="4237"/>
                    </a:cubicBezTo>
                    <a:cubicBezTo>
                      <a:pt x="3155" y="4277"/>
                      <a:pt x="3072" y="4294"/>
                      <a:pt x="2990" y="4294"/>
                    </a:cubicBezTo>
                    <a:cubicBezTo>
                      <a:pt x="2665" y="4294"/>
                      <a:pt x="2341" y="4029"/>
                      <a:pt x="2102" y="3870"/>
                    </a:cubicBezTo>
                    <a:cubicBezTo>
                      <a:pt x="1402" y="3403"/>
                      <a:pt x="735" y="2602"/>
                      <a:pt x="735" y="1735"/>
                    </a:cubicBezTo>
                    <a:cubicBezTo>
                      <a:pt x="701" y="1234"/>
                      <a:pt x="1001" y="767"/>
                      <a:pt x="1435" y="601"/>
                    </a:cubicBezTo>
                    <a:cubicBezTo>
                      <a:pt x="1531" y="573"/>
                      <a:pt x="1629" y="560"/>
                      <a:pt x="1726" y="560"/>
                    </a:cubicBezTo>
                    <a:cubicBezTo>
                      <a:pt x="2097" y="560"/>
                      <a:pt x="2451" y="757"/>
                      <a:pt x="2636" y="1101"/>
                    </a:cubicBezTo>
                    <a:cubicBezTo>
                      <a:pt x="2675" y="1160"/>
                      <a:pt x="2731" y="1184"/>
                      <a:pt x="2788" y="1184"/>
                    </a:cubicBezTo>
                    <a:cubicBezTo>
                      <a:pt x="2793" y="1184"/>
                      <a:pt x="2798" y="1184"/>
                      <a:pt x="2803" y="1183"/>
                    </a:cubicBezTo>
                    <a:lnTo>
                      <a:pt x="2803" y="1183"/>
                    </a:lnTo>
                    <a:cubicBezTo>
                      <a:pt x="2808" y="1184"/>
                      <a:pt x="2813" y="1184"/>
                      <a:pt x="2817" y="1184"/>
                    </a:cubicBezTo>
                    <a:cubicBezTo>
                      <a:pt x="2874" y="1184"/>
                      <a:pt x="2930" y="1160"/>
                      <a:pt x="2969" y="1101"/>
                    </a:cubicBezTo>
                    <a:cubicBezTo>
                      <a:pt x="2972" y="1093"/>
                      <a:pt x="2975" y="1085"/>
                      <a:pt x="2978" y="1077"/>
                    </a:cubicBezTo>
                    <a:lnTo>
                      <a:pt x="2978" y="1077"/>
                    </a:lnTo>
                    <a:cubicBezTo>
                      <a:pt x="2987" y="1061"/>
                      <a:pt x="2994" y="1044"/>
                      <a:pt x="2997" y="1026"/>
                    </a:cubicBezTo>
                    <a:lnTo>
                      <a:pt x="2997" y="1026"/>
                    </a:lnTo>
                    <a:cubicBezTo>
                      <a:pt x="3146" y="668"/>
                      <a:pt x="3462" y="430"/>
                      <a:pt x="3837" y="367"/>
                    </a:cubicBezTo>
                    <a:close/>
                    <a:moveTo>
                      <a:pt x="3903" y="0"/>
                    </a:moveTo>
                    <a:cubicBezTo>
                      <a:pt x="3436" y="28"/>
                      <a:pt x="3037" y="282"/>
                      <a:pt x="2780" y="651"/>
                    </a:cubicBezTo>
                    <a:lnTo>
                      <a:pt x="2780" y="651"/>
                    </a:lnTo>
                    <a:cubicBezTo>
                      <a:pt x="2507" y="355"/>
                      <a:pt x="2125" y="160"/>
                      <a:pt x="1702" y="134"/>
                    </a:cubicBezTo>
                    <a:cubicBezTo>
                      <a:pt x="1202" y="167"/>
                      <a:pt x="768" y="467"/>
                      <a:pt x="534" y="934"/>
                    </a:cubicBezTo>
                    <a:cubicBezTo>
                      <a:pt x="1" y="1968"/>
                      <a:pt x="668" y="3202"/>
                      <a:pt x="1468" y="3903"/>
                    </a:cubicBezTo>
                    <a:cubicBezTo>
                      <a:pt x="1702" y="4070"/>
                      <a:pt x="1902" y="4203"/>
                      <a:pt x="2136" y="4370"/>
                    </a:cubicBezTo>
                    <a:cubicBezTo>
                      <a:pt x="2369" y="4537"/>
                      <a:pt x="2636" y="4637"/>
                      <a:pt x="2903" y="4704"/>
                    </a:cubicBezTo>
                    <a:cubicBezTo>
                      <a:pt x="2935" y="4708"/>
                      <a:pt x="2968" y="4710"/>
                      <a:pt x="3000" y="4710"/>
                    </a:cubicBezTo>
                    <a:cubicBezTo>
                      <a:pt x="3493" y="4710"/>
                      <a:pt x="3926" y="4249"/>
                      <a:pt x="4270" y="3936"/>
                    </a:cubicBezTo>
                    <a:cubicBezTo>
                      <a:pt x="5038" y="3202"/>
                      <a:pt x="5671" y="1968"/>
                      <a:pt x="5204" y="934"/>
                    </a:cubicBezTo>
                    <a:cubicBezTo>
                      <a:pt x="5004" y="400"/>
                      <a:pt x="4471" y="34"/>
                      <a:pt x="3903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28"/>
            <p:cNvGrpSpPr/>
            <p:nvPr/>
          </p:nvGrpSpPr>
          <p:grpSpPr>
            <a:xfrm rot="9227773">
              <a:off x="5165891" y="205748"/>
              <a:ext cx="482936" cy="192638"/>
              <a:chOff x="5653425" y="2263552"/>
              <a:chExt cx="482898" cy="192622"/>
            </a:xfrm>
          </p:grpSpPr>
          <p:sp>
            <p:nvSpPr>
              <p:cNvPr id="64" name="Google Shape;64;p28"/>
              <p:cNvSpPr/>
              <p:nvPr/>
            </p:nvSpPr>
            <p:spPr>
              <a:xfrm>
                <a:off x="5666516" y="2268714"/>
                <a:ext cx="395242" cy="182386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8374" extrusionOk="0">
                    <a:moveTo>
                      <a:pt x="13969" y="0"/>
                    </a:moveTo>
                    <a:cubicBezTo>
                      <a:pt x="13950" y="0"/>
                      <a:pt x="13930" y="0"/>
                      <a:pt x="13910" y="1"/>
                    </a:cubicBezTo>
                    <a:lnTo>
                      <a:pt x="4203" y="1"/>
                    </a:lnTo>
                    <a:cubicBezTo>
                      <a:pt x="1901" y="1"/>
                      <a:pt x="0" y="1869"/>
                      <a:pt x="0" y="4170"/>
                    </a:cubicBezTo>
                    <a:cubicBezTo>
                      <a:pt x="0" y="6505"/>
                      <a:pt x="1901" y="8373"/>
                      <a:pt x="4203" y="8373"/>
                    </a:cubicBezTo>
                    <a:lnTo>
                      <a:pt x="13910" y="8373"/>
                    </a:lnTo>
                    <a:cubicBezTo>
                      <a:pt x="16212" y="8373"/>
                      <a:pt x="18113" y="6539"/>
                      <a:pt x="18113" y="4237"/>
                    </a:cubicBezTo>
                    <a:cubicBezTo>
                      <a:pt x="18146" y="1922"/>
                      <a:pt x="16277" y="0"/>
                      <a:pt x="13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8"/>
              <p:cNvSpPr/>
              <p:nvPr/>
            </p:nvSpPr>
            <p:spPr>
              <a:xfrm>
                <a:off x="5653425" y="2263552"/>
                <a:ext cx="419221" cy="192622"/>
              </a:xfrm>
              <a:custGeom>
                <a:avLst/>
                <a:gdLst/>
                <a:ahLst/>
                <a:cxnLst/>
                <a:rect l="l" t="t" r="r" b="b"/>
                <a:pathLst>
                  <a:path w="19248" h="8844" extrusionOk="0">
                    <a:moveTo>
                      <a:pt x="14542" y="437"/>
                    </a:moveTo>
                    <a:cubicBezTo>
                      <a:pt x="16582" y="437"/>
                      <a:pt x="18282" y="1993"/>
                      <a:pt x="18480" y="4007"/>
                    </a:cubicBezTo>
                    <a:cubicBezTo>
                      <a:pt x="18714" y="6042"/>
                      <a:pt x="17313" y="7910"/>
                      <a:pt x="15312" y="8310"/>
                    </a:cubicBezTo>
                    <a:cubicBezTo>
                      <a:pt x="14911" y="8377"/>
                      <a:pt x="14511" y="8410"/>
                      <a:pt x="14111" y="8410"/>
                    </a:cubicBezTo>
                    <a:lnTo>
                      <a:pt x="5004" y="8410"/>
                    </a:lnTo>
                    <a:cubicBezTo>
                      <a:pt x="4404" y="8410"/>
                      <a:pt x="3837" y="8310"/>
                      <a:pt x="3270" y="8110"/>
                    </a:cubicBezTo>
                    <a:cubicBezTo>
                      <a:pt x="1" y="6742"/>
                      <a:pt x="1" y="2106"/>
                      <a:pt x="3270" y="738"/>
                    </a:cubicBezTo>
                    <a:cubicBezTo>
                      <a:pt x="3770" y="538"/>
                      <a:pt x="4270" y="438"/>
                      <a:pt x="4804" y="438"/>
                    </a:cubicBezTo>
                    <a:lnTo>
                      <a:pt x="14478" y="438"/>
                    </a:lnTo>
                    <a:cubicBezTo>
                      <a:pt x="14499" y="437"/>
                      <a:pt x="14521" y="437"/>
                      <a:pt x="14542" y="437"/>
                    </a:cubicBezTo>
                    <a:close/>
                    <a:moveTo>
                      <a:pt x="13801" y="0"/>
                    </a:moveTo>
                    <a:cubicBezTo>
                      <a:pt x="13547" y="0"/>
                      <a:pt x="13294" y="4"/>
                      <a:pt x="13043" y="4"/>
                    </a:cubicBezTo>
                    <a:lnTo>
                      <a:pt x="4804" y="4"/>
                    </a:lnTo>
                    <a:cubicBezTo>
                      <a:pt x="4758" y="4"/>
                      <a:pt x="4719" y="17"/>
                      <a:pt x="4689" y="39"/>
                    </a:cubicBezTo>
                    <a:lnTo>
                      <a:pt x="4689" y="39"/>
                    </a:lnTo>
                    <a:cubicBezTo>
                      <a:pt x="2504" y="96"/>
                      <a:pt x="664" y="1777"/>
                      <a:pt x="434" y="3974"/>
                    </a:cubicBezTo>
                    <a:cubicBezTo>
                      <a:pt x="201" y="6209"/>
                      <a:pt x="1702" y="8243"/>
                      <a:pt x="3903" y="8710"/>
                    </a:cubicBezTo>
                    <a:cubicBezTo>
                      <a:pt x="4526" y="8799"/>
                      <a:pt x="5164" y="8844"/>
                      <a:pt x="5806" y="8844"/>
                    </a:cubicBezTo>
                    <a:cubicBezTo>
                      <a:pt x="6127" y="8844"/>
                      <a:pt x="6450" y="8833"/>
                      <a:pt x="6772" y="8810"/>
                    </a:cubicBezTo>
                    <a:lnTo>
                      <a:pt x="14478" y="8810"/>
                    </a:lnTo>
                    <a:cubicBezTo>
                      <a:pt x="14501" y="8811"/>
                      <a:pt x="14524" y="8811"/>
                      <a:pt x="14548" y="8811"/>
                    </a:cubicBezTo>
                    <a:cubicBezTo>
                      <a:pt x="16620" y="8811"/>
                      <a:pt x="18419" y="7353"/>
                      <a:pt x="18847" y="5308"/>
                    </a:cubicBezTo>
                    <a:cubicBezTo>
                      <a:pt x="19248" y="3273"/>
                      <a:pt x="18180" y="1172"/>
                      <a:pt x="16246" y="371"/>
                    </a:cubicBezTo>
                    <a:cubicBezTo>
                      <a:pt x="15455" y="39"/>
                      <a:pt x="14625" y="0"/>
                      <a:pt x="13801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8"/>
              <p:cNvSpPr/>
              <p:nvPr/>
            </p:nvSpPr>
            <p:spPr>
              <a:xfrm>
                <a:off x="5699493" y="2291715"/>
                <a:ext cx="110882" cy="57238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2628" extrusionOk="0">
                    <a:moveTo>
                      <a:pt x="4077" y="0"/>
                    </a:moveTo>
                    <a:cubicBezTo>
                      <a:pt x="3240" y="0"/>
                      <a:pt x="2427" y="170"/>
                      <a:pt x="1655" y="479"/>
                    </a:cubicBezTo>
                    <a:cubicBezTo>
                      <a:pt x="854" y="813"/>
                      <a:pt x="254" y="1513"/>
                      <a:pt x="20" y="2380"/>
                    </a:cubicBezTo>
                    <a:cubicBezTo>
                      <a:pt x="0" y="2523"/>
                      <a:pt x="141" y="2628"/>
                      <a:pt x="269" y="2628"/>
                    </a:cubicBezTo>
                    <a:cubicBezTo>
                      <a:pt x="351" y="2628"/>
                      <a:pt x="428" y="2585"/>
                      <a:pt x="454" y="2480"/>
                    </a:cubicBezTo>
                    <a:lnTo>
                      <a:pt x="454" y="2447"/>
                    </a:lnTo>
                    <a:cubicBezTo>
                      <a:pt x="654" y="1713"/>
                      <a:pt x="1188" y="1079"/>
                      <a:pt x="1922" y="779"/>
                    </a:cubicBezTo>
                    <a:cubicBezTo>
                      <a:pt x="2610" y="558"/>
                      <a:pt x="3317" y="427"/>
                      <a:pt x="4041" y="427"/>
                    </a:cubicBezTo>
                    <a:cubicBezTo>
                      <a:pt x="4300" y="427"/>
                      <a:pt x="4561" y="444"/>
                      <a:pt x="4824" y="479"/>
                    </a:cubicBezTo>
                    <a:cubicBezTo>
                      <a:pt x="5091" y="479"/>
                      <a:pt x="5091" y="45"/>
                      <a:pt x="4824" y="45"/>
                    </a:cubicBezTo>
                    <a:cubicBezTo>
                      <a:pt x="4573" y="15"/>
                      <a:pt x="4324" y="0"/>
                      <a:pt x="4077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8"/>
              <p:cNvSpPr/>
              <p:nvPr/>
            </p:nvSpPr>
            <p:spPr>
              <a:xfrm>
                <a:off x="5828525" y="2291236"/>
                <a:ext cx="12371" cy="947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35" extrusionOk="0">
                    <a:moveTo>
                      <a:pt x="301" y="1"/>
                    </a:moveTo>
                    <a:cubicBezTo>
                      <a:pt x="1" y="1"/>
                      <a:pt x="1" y="434"/>
                      <a:pt x="301" y="434"/>
                    </a:cubicBezTo>
                    <a:cubicBezTo>
                      <a:pt x="568" y="434"/>
                      <a:pt x="568" y="1"/>
                      <a:pt x="301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8"/>
              <p:cNvSpPr/>
              <p:nvPr/>
            </p:nvSpPr>
            <p:spPr>
              <a:xfrm>
                <a:off x="5766035" y="2378427"/>
                <a:ext cx="23283" cy="27639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269" extrusionOk="0">
                    <a:moveTo>
                      <a:pt x="802" y="1"/>
                    </a:moveTo>
                    <a:cubicBezTo>
                      <a:pt x="768" y="34"/>
                      <a:pt x="701" y="67"/>
                      <a:pt x="668" y="101"/>
                    </a:cubicBezTo>
                    <a:lnTo>
                      <a:pt x="34" y="968"/>
                    </a:lnTo>
                    <a:cubicBezTo>
                      <a:pt x="1" y="1001"/>
                      <a:pt x="1" y="1068"/>
                      <a:pt x="34" y="1135"/>
                    </a:cubicBezTo>
                    <a:cubicBezTo>
                      <a:pt x="34" y="1168"/>
                      <a:pt x="68" y="1235"/>
                      <a:pt x="134" y="1235"/>
                    </a:cubicBezTo>
                    <a:cubicBezTo>
                      <a:pt x="168" y="1268"/>
                      <a:pt x="234" y="1268"/>
                      <a:pt x="268" y="1268"/>
                    </a:cubicBezTo>
                    <a:cubicBezTo>
                      <a:pt x="335" y="1235"/>
                      <a:pt x="368" y="1201"/>
                      <a:pt x="401" y="1168"/>
                    </a:cubicBezTo>
                    <a:lnTo>
                      <a:pt x="1068" y="301"/>
                    </a:lnTo>
                    <a:cubicBezTo>
                      <a:pt x="1068" y="234"/>
                      <a:pt x="1068" y="201"/>
                      <a:pt x="1068" y="134"/>
                    </a:cubicBezTo>
                    <a:cubicBezTo>
                      <a:pt x="1035" y="101"/>
                      <a:pt x="1002" y="34"/>
                      <a:pt x="968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8"/>
              <p:cNvSpPr/>
              <p:nvPr/>
            </p:nvSpPr>
            <p:spPr>
              <a:xfrm>
                <a:off x="5784941" y="2386356"/>
                <a:ext cx="20190" cy="24807"/>
              </a:xfrm>
              <a:custGeom>
                <a:avLst/>
                <a:gdLst/>
                <a:ahLst/>
                <a:cxnLst/>
                <a:rect l="l" t="t" r="r" b="b"/>
                <a:pathLst>
                  <a:path w="927" h="1139" extrusionOk="0">
                    <a:moveTo>
                      <a:pt x="637" y="0"/>
                    </a:moveTo>
                    <a:cubicBezTo>
                      <a:pt x="572" y="0"/>
                      <a:pt x="509" y="31"/>
                      <a:pt x="467" y="104"/>
                    </a:cubicBezTo>
                    <a:lnTo>
                      <a:pt x="67" y="837"/>
                    </a:lnTo>
                    <a:cubicBezTo>
                      <a:pt x="0" y="904"/>
                      <a:pt x="34" y="1038"/>
                      <a:pt x="134" y="1104"/>
                    </a:cubicBezTo>
                    <a:cubicBezTo>
                      <a:pt x="169" y="1128"/>
                      <a:pt x="209" y="1139"/>
                      <a:pt x="247" y="1139"/>
                    </a:cubicBezTo>
                    <a:cubicBezTo>
                      <a:pt x="316" y="1139"/>
                      <a:pt x="379" y="1102"/>
                      <a:pt x="401" y="1038"/>
                    </a:cubicBezTo>
                    <a:lnTo>
                      <a:pt x="834" y="337"/>
                    </a:lnTo>
                    <a:cubicBezTo>
                      <a:pt x="926" y="153"/>
                      <a:pt x="780" y="0"/>
                      <a:pt x="637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8"/>
              <p:cNvSpPr/>
              <p:nvPr/>
            </p:nvSpPr>
            <p:spPr>
              <a:xfrm>
                <a:off x="5864138" y="2267712"/>
                <a:ext cx="272185" cy="184106"/>
              </a:xfrm>
              <a:custGeom>
                <a:avLst/>
                <a:gdLst/>
                <a:ahLst/>
                <a:cxnLst/>
                <a:rect l="l" t="t" r="r" b="b"/>
                <a:pathLst>
                  <a:path w="12497" h="8453" extrusionOk="0">
                    <a:moveTo>
                      <a:pt x="5747" y="1"/>
                    </a:moveTo>
                    <a:cubicBezTo>
                      <a:pt x="5628" y="1"/>
                      <a:pt x="5513" y="16"/>
                      <a:pt x="5404" y="47"/>
                    </a:cubicBezTo>
                    <a:lnTo>
                      <a:pt x="0" y="47"/>
                    </a:lnTo>
                    <a:lnTo>
                      <a:pt x="0" y="8453"/>
                    </a:lnTo>
                    <a:lnTo>
                      <a:pt x="5404" y="8386"/>
                    </a:lnTo>
                    <a:cubicBezTo>
                      <a:pt x="12496" y="6255"/>
                      <a:pt x="8187" y="1"/>
                      <a:pt x="57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8"/>
              <p:cNvSpPr/>
              <p:nvPr/>
            </p:nvSpPr>
            <p:spPr>
              <a:xfrm>
                <a:off x="5860500" y="2263639"/>
                <a:ext cx="218693" cy="191816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8807" extrusionOk="0">
                    <a:moveTo>
                      <a:pt x="5892" y="358"/>
                    </a:moveTo>
                    <a:cubicBezTo>
                      <a:pt x="5927" y="358"/>
                      <a:pt x="5965" y="360"/>
                      <a:pt x="6005" y="367"/>
                    </a:cubicBezTo>
                    <a:cubicBezTo>
                      <a:pt x="6605" y="434"/>
                      <a:pt x="7172" y="734"/>
                      <a:pt x="7606" y="1168"/>
                    </a:cubicBezTo>
                    <a:cubicBezTo>
                      <a:pt x="8740" y="2168"/>
                      <a:pt x="9574" y="3836"/>
                      <a:pt x="9207" y="5371"/>
                    </a:cubicBezTo>
                    <a:cubicBezTo>
                      <a:pt x="8940" y="6271"/>
                      <a:pt x="8340" y="7038"/>
                      <a:pt x="7539" y="7505"/>
                    </a:cubicBezTo>
                    <a:cubicBezTo>
                      <a:pt x="6972" y="7872"/>
                      <a:pt x="6338" y="8139"/>
                      <a:pt x="5704" y="8339"/>
                    </a:cubicBezTo>
                    <a:cubicBezTo>
                      <a:pt x="5538" y="8406"/>
                      <a:pt x="5338" y="8406"/>
                      <a:pt x="5137" y="8406"/>
                    </a:cubicBezTo>
                    <a:lnTo>
                      <a:pt x="334" y="8472"/>
                    </a:lnTo>
                    <a:lnTo>
                      <a:pt x="334" y="8472"/>
                    </a:lnTo>
                    <a:lnTo>
                      <a:pt x="334" y="400"/>
                    </a:lnTo>
                    <a:lnTo>
                      <a:pt x="5471" y="400"/>
                    </a:lnTo>
                    <a:cubicBezTo>
                      <a:pt x="5631" y="400"/>
                      <a:pt x="5748" y="358"/>
                      <a:pt x="5892" y="358"/>
                    </a:cubicBezTo>
                    <a:close/>
                    <a:moveTo>
                      <a:pt x="5805" y="0"/>
                    </a:moveTo>
                    <a:cubicBezTo>
                      <a:pt x="5638" y="33"/>
                      <a:pt x="5471" y="33"/>
                      <a:pt x="5304" y="33"/>
                    </a:cubicBezTo>
                    <a:lnTo>
                      <a:pt x="167" y="33"/>
                    </a:lnTo>
                    <a:cubicBezTo>
                      <a:pt x="67" y="33"/>
                      <a:pt x="0" y="134"/>
                      <a:pt x="0" y="234"/>
                    </a:cubicBezTo>
                    <a:lnTo>
                      <a:pt x="0" y="8640"/>
                    </a:lnTo>
                    <a:cubicBezTo>
                      <a:pt x="10" y="8695"/>
                      <a:pt x="37" y="8736"/>
                      <a:pt x="73" y="8760"/>
                    </a:cubicBezTo>
                    <a:lnTo>
                      <a:pt x="73" y="8760"/>
                    </a:lnTo>
                    <a:cubicBezTo>
                      <a:pt x="96" y="8783"/>
                      <a:pt x="128" y="8800"/>
                      <a:pt x="167" y="8806"/>
                    </a:cubicBezTo>
                    <a:lnTo>
                      <a:pt x="4837" y="8773"/>
                    </a:lnTo>
                    <a:lnTo>
                      <a:pt x="5538" y="8773"/>
                    </a:lnTo>
                    <a:cubicBezTo>
                      <a:pt x="5771" y="8740"/>
                      <a:pt x="5971" y="8673"/>
                      <a:pt x="6138" y="8606"/>
                    </a:cubicBezTo>
                    <a:cubicBezTo>
                      <a:pt x="6472" y="8473"/>
                      <a:pt x="6772" y="8339"/>
                      <a:pt x="7105" y="8173"/>
                    </a:cubicBezTo>
                    <a:cubicBezTo>
                      <a:pt x="8039" y="7739"/>
                      <a:pt x="8840" y="7005"/>
                      <a:pt x="9340" y="6038"/>
                    </a:cubicBezTo>
                    <a:cubicBezTo>
                      <a:pt x="10041" y="4470"/>
                      <a:pt x="9407" y="2669"/>
                      <a:pt x="8373" y="1434"/>
                    </a:cubicBezTo>
                    <a:cubicBezTo>
                      <a:pt x="7906" y="867"/>
                      <a:pt x="7306" y="434"/>
                      <a:pt x="6638" y="134"/>
                    </a:cubicBezTo>
                    <a:cubicBezTo>
                      <a:pt x="6372" y="33"/>
                      <a:pt x="6071" y="0"/>
                      <a:pt x="5805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8"/>
              <p:cNvSpPr/>
              <p:nvPr/>
            </p:nvSpPr>
            <p:spPr>
              <a:xfrm>
                <a:off x="5859041" y="2267995"/>
                <a:ext cx="45498" cy="52512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2411" extrusionOk="0">
                    <a:moveTo>
                      <a:pt x="1783" y="1"/>
                    </a:moveTo>
                    <a:cubicBezTo>
                      <a:pt x="1734" y="1"/>
                      <a:pt x="1682" y="20"/>
                      <a:pt x="1635" y="67"/>
                    </a:cubicBezTo>
                    <a:cubicBezTo>
                      <a:pt x="1101" y="734"/>
                      <a:pt x="601" y="1401"/>
                      <a:pt x="67" y="2035"/>
                    </a:cubicBezTo>
                    <a:cubicBezTo>
                      <a:pt x="1" y="2135"/>
                      <a:pt x="1" y="2269"/>
                      <a:pt x="67" y="2335"/>
                    </a:cubicBezTo>
                    <a:cubicBezTo>
                      <a:pt x="117" y="2385"/>
                      <a:pt x="176" y="2410"/>
                      <a:pt x="230" y="2410"/>
                    </a:cubicBezTo>
                    <a:cubicBezTo>
                      <a:pt x="284" y="2410"/>
                      <a:pt x="334" y="2385"/>
                      <a:pt x="368" y="2335"/>
                    </a:cubicBezTo>
                    <a:lnTo>
                      <a:pt x="1935" y="367"/>
                    </a:lnTo>
                    <a:cubicBezTo>
                      <a:pt x="2089" y="214"/>
                      <a:pt x="1948" y="1"/>
                      <a:pt x="1783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8"/>
              <p:cNvSpPr/>
              <p:nvPr/>
            </p:nvSpPr>
            <p:spPr>
              <a:xfrm>
                <a:off x="5858605" y="2264750"/>
                <a:ext cx="87316" cy="99143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4552" extrusionOk="0">
                    <a:moveTo>
                      <a:pt x="3712" y="0"/>
                    </a:moveTo>
                    <a:cubicBezTo>
                      <a:pt x="3653" y="0"/>
                      <a:pt x="3595" y="25"/>
                      <a:pt x="3557" y="83"/>
                    </a:cubicBezTo>
                    <a:cubicBezTo>
                      <a:pt x="2456" y="1517"/>
                      <a:pt x="1322" y="2885"/>
                      <a:pt x="154" y="4185"/>
                    </a:cubicBezTo>
                    <a:cubicBezTo>
                      <a:pt x="0" y="4339"/>
                      <a:pt x="142" y="4552"/>
                      <a:pt x="291" y="4552"/>
                    </a:cubicBezTo>
                    <a:cubicBezTo>
                      <a:pt x="336" y="4552"/>
                      <a:pt x="382" y="4532"/>
                      <a:pt x="421" y="4486"/>
                    </a:cubicBezTo>
                    <a:cubicBezTo>
                      <a:pt x="1655" y="3118"/>
                      <a:pt x="2823" y="1750"/>
                      <a:pt x="3890" y="316"/>
                    </a:cubicBezTo>
                    <a:cubicBezTo>
                      <a:pt x="4009" y="150"/>
                      <a:pt x="3857" y="0"/>
                      <a:pt x="3712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8"/>
              <p:cNvSpPr/>
              <p:nvPr/>
            </p:nvSpPr>
            <p:spPr>
              <a:xfrm>
                <a:off x="5856972" y="2267276"/>
                <a:ext cx="127674" cy="143116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6571" extrusionOk="0">
                    <a:moveTo>
                      <a:pt x="5563" y="1"/>
                    </a:moveTo>
                    <a:cubicBezTo>
                      <a:pt x="5518" y="1"/>
                      <a:pt x="5472" y="20"/>
                      <a:pt x="5433" y="67"/>
                    </a:cubicBezTo>
                    <a:cubicBezTo>
                      <a:pt x="3598" y="2068"/>
                      <a:pt x="1830" y="4136"/>
                      <a:pt x="129" y="6204"/>
                    </a:cubicBezTo>
                    <a:cubicBezTo>
                      <a:pt x="1" y="6358"/>
                      <a:pt x="148" y="6571"/>
                      <a:pt x="299" y="6571"/>
                    </a:cubicBezTo>
                    <a:cubicBezTo>
                      <a:pt x="344" y="6571"/>
                      <a:pt x="390" y="6551"/>
                      <a:pt x="429" y="6505"/>
                    </a:cubicBezTo>
                    <a:cubicBezTo>
                      <a:pt x="2130" y="4403"/>
                      <a:pt x="3898" y="2368"/>
                      <a:pt x="5733" y="367"/>
                    </a:cubicBezTo>
                    <a:cubicBezTo>
                      <a:pt x="5861" y="213"/>
                      <a:pt x="5714" y="1"/>
                      <a:pt x="5563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8"/>
              <p:cNvSpPr/>
              <p:nvPr/>
            </p:nvSpPr>
            <p:spPr>
              <a:xfrm>
                <a:off x="5858453" y="2276729"/>
                <a:ext cx="160170" cy="173630"/>
              </a:xfrm>
              <a:custGeom>
                <a:avLst/>
                <a:gdLst/>
                <a:ahLst/>
                <a:cxnLst/>
                <a:rect l="l" t="t" r="r" b="b"/>
                <a:pathLst>
                  <a:path w="7354" h="7972" extrusionOk="0">
                    <a:moveTo>
                      <a:pt x="7063" y="0"/>
                    </a:moveTo>
                    <a:cubicBezTo>
                      <a:pt x="7017" y="0"/>
                      <a:pt x="6971" y="20"/>
                      <a:pt x="6933" y="66"/>
                    </a:cubicBezTo>
                    <a:lnTo>
                      <a:pt x="128" y="7638"/>
                    </a:lnTo>
                    <a:cubicBezTo>
                      <a:pt x="0" y="7766"/>
                      <a:pt x="146" y="7972"/>
                      <a:pt x="296" y="7972"/>
                    </a:cubicBezTo>
                    <a:cubicBezTo>
                      <a:pt x="342" y="7972"/>
                      <a:pt x="389" y="7952"/>
                      <a:pt x="428" y="7905"/>
                    </a:cubicBezTo>
                    <a:lnTo>
                      <a:pt x="7199" y="366"/>
                    </a:lnTo>
                    <a:cubicBezTo>
                      <a:pt x="7353" y="213"/>
                      <a:pt x="7212" y="0"/>
                      <a:pt x="7063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8"/>
              <p:cNvSpPr/>
              <p:nvPr/>
            </p:nvSpPr>
            <p:spPr>
              <a:xfrm>
                <a:off x="5900142" y="2296333"/>
                <a:ext cx="139544" cy="159517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7324" extrusionOk="0">
                    <a:moveTo>
                      <a:pt x="6116" y="1"/>
                    </a:moveTo>
                    <a:cubicBezTo>
                      <a:pt x="6071" y="1"/>
                      <a:pt x="6025" y="20"/>
                      <a:pt x="5986" y="67"/>
                    </a:cubicBezTo>
                    <a:lnTo>
                      <a:pt x="148" y="6972"/>
                    </a:lnTo>
                    <a:cubicBezTo>
                      <a:pt x="0" y="7120"/>
                      <a:pt x="127" y="7324"/>
                      <a:pt x="270" y="7324"/>
                    </a:cubicBezTo>
                    <a:cubicBezTo>
                      <a:pt x="320" y="7324"/>
                      <a:pt x="372" y="7299"/>
                      <a:pt x="415" y="7239"/>
                    </a:cubicBezTo>
                    <a:lnTo>
                      <a:pt x="6253" y="367"/>
                    </a:lnTo>
                    <a:cubicBezTo>
                      <a:pt x="6406" y="213"/>
                      <a:pt x="6265" y="1"/>
                      <a:pt x="6116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8"/>
              <p:cNvSpPr/>
              <p:nvPr/>
            </p:nvSpPr>
            <p:spPr>
              <a:xfrm>
                <a:off x="5944968" y="2321665"/>
                <a:ext cx="112799" cy="130244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5980" extrusionOk="0">
                    <a:moveTo>
                      <a:pt x="4888" y="1"/>
                    </a:moveTo>
                    <a:cubicBezTo>
                      <a:pt x="4835" y="1"/>
                      <a:pt x="4779" y="21"/>
                      <a:pt x="4729" y="71"/>
                    </a:cubicBezTo>
                    <a:cubicBezTo>
                      <a:pt x="3127" y="1873"/>
                      <a:pt x="1560" y="3741"/>
                      <a:pt x="92" y="5675"/>
                    </a:cubicBezTo>
                    <a:cubicBezTo>
                      <a:pt x="0" y="5835"/>
                      <a:pt x="128" y="5980"/>
                      <a:pt x="271" y="5980"/>
                    </a:cubicBezTo>
                    <a:cubicBezTo>
                      <a:pt x="337" y="5980"/>
                      <a:pt x="406" y="5949"/>
                      <a:pt x="459" y="5876"/>
                    </a:cubicBezTo>
                    <a:cubicBezTo>
                      <a:pt x="1893" y="3974"/>
                      <a:pt x="3428" y="2140"/>
                      <a:pt x="5029" y="338"/>
                    </a:cubicBezTo>
                    <a:cubicBezTo>
                      <a:pt x="5179" y="188"/>
                      <a:pt x="5047" y="1"/>
                      <a:pt x="4888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8"/>
              <p:cNvSpPr/>
              <p:nvPr/>
            </p:nvSpPr>
            <p:spPr>
              <a:xfrm>
                <a:off x="5976311" y="2353008"/>
                <a:ext cx="90431" cy="10025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4603" extrusionOk="0">
                    <a:moveTo>
                      <a:pt x="3854" y="1"/>
                    </a:moveTo>
                    <a:cubicBezTo>
                      <a:pt x="3808" y="1"/>
                      <a:pt x="3762" y="20"/>
                      <a:pt x="3723" y="67"/>
                    </a:cubicBezTo>
                    <a:cubicBezTo>
                      <a:pt x="2622" y="1534"/>
                      <a:pt x="1388" y="2902"/>
                      <a:pt x="154" y="4236"/>
                    </a:cubicBezTo>
                    <a:cubicBezTo>
                      <a:pt x="0" y="4390"/>
                      <a:pt x="142" y="4603"/>
                      <a:pt x="306" y="4603"/>
                    </a:cubicBezTo>
                    <a:cubicBezTo>
                      <a:pt x="356" y="4603"/>
                      <a:pt x="408" y="4583"/>
                      <a:pt x="454" y="4537"/>
                    </a:cubicBezTo>
                    <a:cubicBezTo>
                      <a:pt x="1655" y="3169"/>
                      <a:pt x="2889" y="1801"/>
                      <a:pt x="4023" y="367"/>
                    </a:cubicBezTo>
                    <a:cubicBezTo>
                      <a:pt x="4151" y="213"/>
                      <a:pt x="4004" y="1"/>
                      <a:pt x="385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8"/>
              <p:cNvSpPr/>
              <p:nvPr/>
            </p:nvSpPr>
            <p:spPr>
              <a:xfrm>
                <a:off x="5653425" y="2263552"/>
                <a:ext cx="419221" cy="192622"/>
              </a:xfrm>
              <a:custGeom>
                <a:avLst/>
                <a:gdLst/>
                <a:ahLst/>
                <a:cxnLst/>
                <a:rect l="l" t="t" r="r" b="b"/>
                <a:pathLst>
                  <a:path w="19248" h="8844" extrusionOk="0">
                    <a:moveTo>
                      <a:pt x="14542" y="437"/>
                    </a:moveTo>
                    <a:cubicBezTo>
                      <a:pt x="16582" y="437"/>
                      <a:pt x="18282" y="1993"/>
                      <a:pt x="18480" y="4007"/>
                    </a:cubicBezTo>
                    <a:cubicBezTo>
                      <a:pt x="18714" y="6042"/>
                      <a:pt x="17313" y="7910"/>
                      <a:pt x="15312" y="8310"/>
                    </a:cubicBezTo>
                    <a:cubicBezTo>
                      <a:pt x="14911" y="8377"/>
                      <a:pt x="14511" y="8410"/>
                      <a:pt x="14111" y="8410"/>
                    </a:cubicBezTo>
                    <a:lnTo>
                      <a:pt x="5004" y="8410"/>
                    </a:lnTo>
                    <a:cubicBezTo>
                      <a:pt x="4404" y="8410"/>
                      <a:pt x="3837" y="8310"/>
                      <a:pt x="3270" y="8110"/>
                    </a:cubicBezTo>
                    <a:cubicBezTo>
                      <a:pt x="1" y="6742"/>
                      <a:pt x="1" y="2106"/>
                      <a:pt x="3270" y="738"/>
                    </a:cubicBezTo>
                    <a:cubicBezTo>
                      <a:pt x="3770" y="538"/>
                      <a:pt x="4270" y="438"/>
                      <a:pt x="4804" y="438"/>
                    </a:cubicBezTo>
                    <a:lnTo>
                      <a:pt x="14478" y="438"/>
                    </a:lnTo>
                    <a:cubicBezTo>
                      <a:pt x="14499" y="437"/>
                      <a:pt x="14521" y="437"/>
                      <a:pt x="14542" y="437"/>
                    </a:cubicBezTo>
                    <a:close/>
                    <a:moveTo>
                      <a:pt x="13801" y="0"/>
                    </a:moveTo>
                    <a:cubicBezTo>
                      <a:pt x="13547" y="0"/>
                      <a:pt x="13294" y="4"/>
                      <a:pt x="13043" y="4"/>
                    </a:cubicBezTo>
                    <a:lnTo>
                      <a:pt x="4804" y="4"/>
                    </a:lnTo>
                    <a:cubicBezTo>
                      <a:pt x="4758" y="4"/>
                      <a:pt x="4719" y="17"/>
                      <a:pt x="4689" y="39"/>
                    </a:cubicBezTo>
                    <a:lnTo>
                      <a:pt x="4689" y="39"/>
                    </a:lnTo>
                    <a:cubicBezTo>
                      <a:pt x="2504" y="96"/>
                      <a:pt x="664" y="1777"/>
                      <a:pt x="434" y="3974"/>
                    </a:cubicBezTo>
                    <a:cubicBezTo>
                      <a:pt x="201" y="6209"/>
                      <a:pt x="1702" y="8243"/>
                      <a:pt x="3903" y="8710"/>
                    </a:cubicBezTo>
                    <a:cubicBezTo>
                      <a:pt x="4526" y="8799"/>
                      <a:pt x="5164" y="8844"/>
                      <a:pt x="5806" y="8844"/>
                    </a:cubicBezTo>
                    <a:cubicBezTo>
                      <a:pt x="6127" y="8844"/>
                      <a:pt x="6450" y="8833"/>
                      <a:pt x="6772" y="8810"/>
                    </a:cubicBezTo>
                    <a:lnTo>
                      <a:pt x="14478" y="8810"/>
                    </a:lnTo>
                    <a:cubicBezTo>
                      <a:pt x="14501" y="8811"/>
                      <a:pt x="14524" y="8811"/>
                      <a:pt x="14548" y="8811"/>
                    </a:cubicBezTo>
                    <a:cubicBezTo>
                      <a:pt x="16620" y="8811"/>
                      <a:pt x="18419" y="7353"/>
                      <a:pt x="18847" y="5308"/>
                    </a:cubicBezTo>
                    <a:cubicBezTo>
                      <a:pt x="19248" y="3273"/>
                      <a:pt x="18180" y="1172"/>
                      <a:pt x="16246" y="371"/>
                    </a:cubicBezTo>
                    <a:cubicBezTo>
                      <a:pt x="15455" y="39"/>
                      <a:pt x="14625" y="0"/>
                      <a:pt x="13801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80;p28"/>
            <p:cNvGrpSpPr/>
            <p:nvPr/>
          </p:nvGrpSpPr>
          <p:grpSpPr>
            <a:xfrm>
              <a:off x="6182815" y="142849"/>
              <a:ext cx="498588" cy="606203"/>
              <a:chOff x="7888340" y="1259012"/>
              <a:chExt cx="498588" cy="606203"/>
            </a:xfrm>
          </p:grpSpPr>
          <p:sp>
            <p:nvSpPr>
              <p:cNvPr id="81" name="Google Shape;81;p28"/>
              <p:cNvSpPr/>
              <p:nvPr/>
            </p:nvSpPr>
            <p:spPr>
              <a:xfrm>
                <a:off x="7892696" y="1262867"/>
                <a:ext cx="480968" cy="598819"/>
              </a:xfrm>
              <a:custGeom>
                <a:avLst/>
                <a:gdLst/>
                <a:ahLst/>
                <a:cxnLst/>
                <a:rect l="l" t="t" r="r" b="b"/>
                <a:pathLst>
                  <a:path w="22083" h="27494" extrusionOk="0">
                    <a:moveTo>
                      <a:pt x="21165" y="1"/>
                    </a:moveTo>
                    <a:cubicBezTo>
                      <a:pt x="21009" y="1"/>
                      <a:pt x="20853" y="38"/>
                      <a:pt x="20715" y="113"/>
                    </a:cubicBezTo>
                    <a:cubicBezTo>
                      <a:pt x="20281" y="313"/>
                      <a:pt x="19915" y="647"/>
                      <a:pt x="19648" y="1047"/>
                    </a:cubicBezTo>
                    <a:cubicBezTo>
                      <a:pt x="19548" y="1147"/>
                      <a:pt x="19481" y="1281"/>
                      <a:pt x="19381" y="1381"/>
                    </a:cubicBezTo>
                    <a:cubicBezTo>
                      <a:pt x="19166" y="1343"/>
                      <a:pt x="18948" y="1324"/>
                      <a:pt x="18731" y="1324"/>
                    </a:cubicBezTo>
                    <a:cubicBezTo>
                      <a:pt x="18173" y="1324"/>
                      <a:pt x="17617" y="1450"/>
                      <a:pt x="17113" y="1714"/>
                    </a:cubicBezTo>
                    <a:cubicBezTo>
                      <a:pt x="16012" y="2282"/>
                      <a:pt x="15178" y="3282"/>
                      <a:pt x="14411" y="4283"/>
                    </a:cubicBezTo>
                    <a:cubicBezTo>
                      <a:pt x="10341" y="9453"/>
                      <a:pt x="6772" y="14957"/>
                      <a:pt x="3169" y="20461"/>
                    </a:cubicBezTo>
                    <a:cubicBezTo>
                      <a:pt x="2615" y="20053"/>
                      <a:pt x="1932" y="19848"/>
                      <a:pt x="1257" y="19848"/>
                    </a:cubicBezTo>
                    <a:cubicBezTo>
                      <a:pt x="1160" y="19848"/>
                      <a:pt x="1064" y="19852"/>
                      <a:pt x="968" y="19861"/>
                    </a:cubicBezTo>
                    <a:cubicBezTo>
                      <a:pt x="634" y="19861"/>
                      <a:pt x="334" y="20028"/>
                      <a:pt x="134" y="20294"/>
                    </a:cubicBezTo>
                    <a:cubicBezTo>
                      <a:pt x="0" y="20561"/>
                      <a:pt x="34" y="20861"/>
                      <a:pt x="200" y="21128"/>
                    </a:cubicBezTo>
                    <a:cubicBezTo>
                      <a:pt x="367" y="21362"/>
                      <a:pt x="601" y="21562"/>
                      <a:pt x="868" y="21729"/>
                    </a:cubicBezTo>
                    <a:cubicBezTo>
                      <a:pt x="2402" y="22796"/>
                      <a:pt x="4003" y="23864"/>
                      <a:pt x="5638" y="24831"/>
                    </a:cubicBezTo>
                    <a:cubicBezTo>
                      <a:pt x="6605" y="25431"/>
                      <a:pt x="7572" y="26065"/>
                      <a:pt x="8573" y="26599"/>
                    </a:cubicBezTo>
                    <a:cubicBezTo>
                      <a:pt x="9107" y="26899"/>
                      <a:pt x="9674" y="27133"/>
                      <a:pt x="10241" y="27333"/>
                    </a:cubicBezTo>
                    <a:cubicBezTo>
                      <a:pt x="10461" y="27399"/>
                      <a:pt x="10767" y="27493"/>
                      <a:pt x="11046" y="27493"/>
                    </a:cubicBezTo>
                    <a:cubicBezTo>
                      <a:pt x="11190" y="27493"/>
                      <a:pt x="11328" y="27468"/>
                      <a:pt x="11442" y="27399"/>
                    </a:cubicBezTo>
                    <a:cubicBezTo>
                      <a:pt x="12509" y="26699"/>
                      <a:pt x="10007" y="24931"/>
                      <a:pt x="10007" y="24931"/>
                    </a:cubicBezTo>
                    <a:cubicBezTo>
                      <a:pt x="13143" y="20328"/>
                      <a:pt x="16279" y="15724"/>
                      <a:pt x="19114" y="10921"/>
                    </a:cubicBezTo>
                    <a:cubicBezTo>
                      <a:pt x="19614" y="10087"/>
                      <a:pt x="20115" y="9220"/>
                      <a:pt x="20582" y="8386"/>
                    </a:cubicBezTo>
                    <a:cubicBezTo>
                      <a:pt x="21215" y="7285"/>
                      <a:pt x="21816" y="6118"/>
                      <a:pt x="21916" y="4883"/>
                    </a:cubicBezTo>
                    <a:cubicBezTo>
                      <a:pt x="21983" y="4016"/>
                      <a:pt x="21716" y="3182"/>
                      <a:pt x="21215" y="2515"/>
                    </a:cubicBezTo>
                    <a:cubicBezTo>
                      <a:pt x="21382" y="2181"/>
                      <a:pt x="21582" y="1848"/>
                      <a:pt x="21716" y="1514"/>
                    </a:cubicBezTo>
                    <a:cubicBezTo>
                      <a:pt x="21916" y="1114"/>
                      <a:pt x="22083" y="647"/>
                      <a:pt x="21849" y="313"/>
                    </a:cubicBezTo>
                    <a:cubicBezTo>
                      <a:pt x="21682" y="105"/>
                      <a:pt x="21424" y="1"/>
                      <a:pt x="21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8"/>
              <p:cNvSpPr/>
              <p:nvPr/>
            </p:nvSpPr>
            <p:spPr>
              <a:xfrm>
                <a:off x="7888340" y="1259012"/>
                <a:ext cx="498588" cy="606203"/>
              </a:xfrm>
              <a:custGeom>
                <a:avLst/>
                <a:gdLst/>
                <a:ahLst/>
                <a:cxnLst/>
                <a:rect l="l" t="t" r="r" b="b"/>
                <a:pathLst>
                  <a:path w="22892" h="27833" extrusionOk="0">
                    <a:moveTo>
                      <a:pt x="21371" y="361"/>
                    </a:moveTo>
                    <a:cubicBezTo>
                      <a:pt x="21451" y="361"/>
                      <a:pt x="21532" y="370"/>
                      <a:pt x="21616" y="390"/>
                    </a:cubicBezTo>
                    <a:cubicBezTo>
                      <a:pt x="22516" y="624"/>
                      <a:pt x="21516" y="2158"/>
                      <a:pt x="21249" y="2592"/>
                    </a:cubicBezTo>
                    <a:cubicBezTo>
                      <a:pt x="21215" y="2659"/>
                      <a:pt x="21215" y="2759"/>
                      <a:pt x="21282" y="2792"/>
                    </a:cubicBezTo>
                    <a:cubicBezTo>
                      <a:pt x="22283" y="4126"/>
                      <a:pt x="21949" y="5828"/>
                      <a:pt x="21282" y="7229"/>
                    </a:cubicBezTo>
                    <a:cubicBezTo>
                      <a:pt x="20548" y="8730"/>
                      <a:pt x="19648" y="10164"/>
                      <a:pt x="18814" y="11598"/>
                    </a:cubicBezTo>
                    <a:cubicBezTo>
                      <a:pt x="17046" y="14534"/>
                      <a:pt x="15178" y="17403"/>
                      <a:pt x="13276" y="20205"/>
                    </a:cubicBezTo>
                    <a:cubicBezTo>
                      <a:pt x="12209" y="21806"/>
                      <a:pt x="11108" y="23407"/>
                      <a:pt x="10041" y="25008"/>
                    </a:cubicBezTo>
                    <a:cubicBezTo>
                      <a:pt x="9955" y="25137"/>
                      <a:pt x="10049" y="25266"/>
                      <a:pt x="10163" y="25279"/>
                    </a:cubicBezTo>
                    <a:lnTo>
                      <a:pt x="10163" y="25279"/>
                    </a:lnTo>
                    <a:cubicBezTo>
                      <a:pt x="10640" y="25605"/>
                      <a:pt x="11055" y="25991"/>
                      <a:pt x="11408" y="26409"/>
                    </a:cubicBezTo>
                    <a:cubicBezTo>
                      <a:pt x="11575" y="26609"/>
                      <a:pt x="11842" y="26976"/>
                      <a:pt x="11709" y="27243"/>
                    </a:cubicBezTo>
                    <a:cubicBezTo>
                      <a:pt x="11616" y="27428"/>
                      <a:pt x="11431" y="27493"/>
                      <a:pt x="11214" y="27493"/>
                    </a:cubicBezTo>
                    <a:cubicBezTo>
                      <a:pt x="10805" y="27493"/>
                      <a:pt x="10280" y="27263"/>
                      <a:pt x="10041" y="27176"/>
                    </a:cubicBezTo>
                    <a:cubicBezTo>
                      <a:pt x="8506" y="26576"/>
                      <a:pt x="7139" y="25608"/>
                      <a:pt x="5771" y="24741"/>
                    </a:cubicBezTo>
                    <a:cubicBezTo>
                      <a:pt x="4370" y="23907"/>
                      <a:pt x="2969" y="23007"/>
                      <a:pt x="1635" y="22073"/>
                    </a:cubicBezTo>
                    <a:cubicBezTo>
                      <a:pt x="1268" y="21872"/>
                      <a:pt x="901" y="21606"/>
                      <a:pt x="634" y="21305"/>
                    </a:cubicBezTo>
                    <a:cubicBezTo>
                      <a:pt x="267" y="20972"/>
                      <a:pt x="434" y="20338"/>
                      <a:pt x="901" y="20271"/>
                    </a:cubicBezTo>
                    <a:cubicBezTo>
                      <a:pt x="1116" y="20220"/>
                      <a:pt x="1334" y="20195"/>
                      <a:pt x="1550" y="20195"/>
                    </a:cubicBezTo>
                    <a:cubicBezTo>
                      <a:pt x="2170" y="20195"/>
                      <a:pt x="2774" y="20401"/>
                      <a:pt x="3269" y="20772"/>
                    </a:cubicBezTo>
                    <a:cubicBezTo>
                      <a:pt x="3305" y="20795"/>
                      <a:pt x="3340" y="20806"/>
                      <a:pt x="3374" y="20806"/>
                    </a:cubicBezTo>
                    <a:cubicBezTo>
                      <a:pt x="3436" y="20806"/>
                      <a:pt x="3493" y="20770"/>
                      <a:pt x="3536" y="20705"/>
                    </a:cubicBezTo>
                    <a:cubicBezTo>
                      <a:pt x="5371" y="17836"/>
                      <a:pt x="7239" y="15001"/>
                      <a:pt x="9173" y="12165"/>
                    </a:cubicBezTo>
                    <a:cubicBezTo>
                      <a:pt x="11108" y="9330"/>
                      <a:pt x="13043" y="6561"/>
                      <a:pt x="15211" y="3960"/>
                    </a:cubicBezTo>
                    <a:cubicBezTo>
                      <a:pt x="16154" y="2811"/>
                      <a:pt x="17383" y="1662"/>
                      <a:pt x="18921" y="1662"/>
                    </a:cubicBezTo>
                    <a:cubicBezTo>
                      <a:pt x="19124" y="1662"/>
                      <a:pt x="19333" y="1682"/>
                      <a:pt x="19547" y="1725"/>
                    </a:cubicBezTo>
                    <a:cubicBezTo>
                      <a:pt x="19565" y="1734"/>
                      <a:pt x="19583" y="1738"/>
                      <a:pt x="19601" y="1738"/>
                    </a:cubicBezTo>
                    <a:cubicBezTo>
                      <a:pt x="19650" y="1738"/>
                      <a:pt x="19699" y="1707"/>
                      <a:pt x="19748" y="1658"/>
                    </a:cubicBezTo>
                    <a:cubicBezTo>
                      <a:pt x="20108" y="1118"/>
                      <a:pt x="20657" y="361"/>
                      <a:pt x="21371" y="361"/>
                    </a:cubicBezTo>
                    <a:close/>
                    <a:moveTo>
                      <a:pt x="21384" y="1"/>
                    </a:moveTo>
                    <a:cubicBezTo>
                      <a:pt x="20597" y="1"/>
                      <a:pt x="19937" y="758"/>
                      <a:pt x="19510" y="1367"/>
                    </a:cubicBezTo>
                    <a:lnTo>
                      <a:pt x="19510" y="1367"/>
                    </a:lnTo>
                    <a:cubicBezTo>
                      <a:pt x="19315" y="1336"/>
                      <a:pt x="19123" y="1321"/>
                      <a:pt x="18934" y="1321"/>
                    </a:cubicBezTo>
                    <a:cubicBezTo>
                      <a:pt x="17690" y="1321"/>
                      <a:pt x="16582" y="1960"/>
                      <a:pt x="15711" y="2859"/>
                    </a:cubicBezTo>
                    <a:cubicBezTo>
                      <a:pt x="15144" y="3426"/>
                      <a:pt x="14644" y="4060"/>
                      <a:pt x="14177" y="4693"/>
                    </a:cubicBezTo>
                    <a:cubicBezTo>
                      <a:pt x="13643" y="5394"/>
                      <a:pt x="13110" y="6061"/>
                      <a:pt x="12609" y="6795"/>
                    </a:cubicBezTo>
                    <a:cubicBezTo>
                      <a:pt x="10474" y="9630"/>
                      <a:pt x="8473" y="12566"/>
                      <a:pt x="6505" y="15535"/>
                    </a:cubicBezTo>
                    <a:cubicBezTo>
                      <a:pt x="5438" y="17151"/>
                      <a:pt x="4371" y="18768"/>
                      <a:pt x="3334" y="20385"/>
                    </a:cubicBezTo>
                    <a:lnTo>
                      <a:pt x="3334" y="20385"/>
                    </a:lnTo>
                    <a:cubicBezTo>
                      <a:pt x="2776" y="20043"/>
                      <a:pt x="2159" y="19848"/>
                      <a:pt x="1516" y="19848"/>
                    </a:cubicBezTo>
                    <a:cubicBezTo>
                      <a:pt x="1390" y="19848"/>
                      <a:pt x="1262" y="19856"/>
                      <a:pt x="1134" y="19871"/>
                    </a:cubicBezTo>
                    <a:cubicBezTo>
                      <a:pt x="801" y="19871"/>
                      <a:pt x="467" y="20004"/>
                      <a:pt x="267" y="20271"/>
                    </a:cubicBezTo>
                    <a:cubicBezTo>
                      <a:pt x="34" y="20538"/>
                      <a:pt x="0" y="20905"/>
                      <a:pt x="167" y="21239"/>
                    </a:cubicBezTo>
                    <a:cubicBezTo>
                      <a:pt x="367" y="21539"/>
                      <a:pt x="634" y="21806"/>
                      <a:pt x="934" y="22006"/>
                    </a:cubicBezTo>
                    <a:cubicBezTo>
                      <a:pt x="1368" y="22306"/>
                      <a:pt x="1768" y="22573"/>
                      <a:pt x="2168" y="22840"/>
                    </a:cubicBezTo>
                    <a:cubicBezTo>
                      <a:pt x="3002" y="23407"/>
                      <a:pt x="3803" y="23941"/>
                      <a:pt x="4670" y="24474"/>
                    </a:cubicBezTo>
                    <a:cubicBezTo>
                      <a:pt x="5537" y="25008"/>
                      <a:pt x="6305" y="25475"/>
                      <a:pt x="7105" y="25975"/>
                    </a:cubicBezTo>
                    <a:cubicBezTo>
                      <a:pt x="7906" y="26476"/>
                      <a:pt x="8740" y="26943"/>
                      <a:pt x="9607" y="27343"/>
                    </a:cubicBezTo>
                    <a:cubicBezTo>
                      <a:pt x="10007" y="27510"/>
                      <a:pt x="10408" y="27643"/>
                      <a:pt x="10808" y="27777"/>
                    </a:cubicBezTo>
                    <a:cubicBezTo>
                      <a:pt x="10933" y="27814"/>
                      <a:pt x="11058" y="27833"/>
                      <a:pt x="11181" y="27833"/>
                    </a:cubicBezTo>
                    <a:cubicBezTo>
                      <a:pt x="11387" y="27833"/>
                      <a:pt x="11588" y="27781"/>
                      <a:pt x="11775" y="27677"/>
                    </a:cubicBezTo>
                    <a:cubicBezTo>
                      <a:pt x="12075" y="27443"/>
                      <a:pt x="12176" y="27043"/>
                      <a:pt x="12009" y="26709"/>
                    </a:cubicBezTo>
                    <a:cubicBezTo>
                      <a:pt x="11702" y="26034"/>
                      <a:pt x="11028" y="25472"/>
                      <a:pt x="10428" y="25048"/>
                    </a:cubicBezTo>
                    <a:lnTo>
                      <a:pt x="10428" y="25048"/>
                    </a:lnTo>
                    <a:cubicBezTo>
                      <a:pt x="12400" y="22187"/>
                      <a:pt x="14372" y="19294"/>
                      <a:pt x="16278" y="16368"/>
                    </a:cubicBezTo>
                    <a:cubicBezTo>
                      <a:pt x="17246" y="14867"/>
                      <a:pt x="18180" y="13366"/>
                      <a:pt x="19080" y="11832"/>
                    </a:cubicBezTo>
                    <a:cubicBezTo>
                      <a:pt x="19547" y="11065"/>
                      <a:pt x="20014" y="10297"/>
                      <a:pt x="20448" y="9530"/>
                    </a:cubicBezTo>
                    <a:cubicBezTo>
                      <a:pt x="20882" y="8730"/>
                      <a:pt x="21282" y="8063"/>
                      <a:pt x="21649" y="7295"/>
                    </a:cubicBezTo>
                    <a:cubicBezTo>
                      <a:pt x="22334" y="5794"/>
                      <a:pt x="22604" y="4038"/>
                      <a:pt x="21617" y="2651"/>
                    </a:cubicBezTo>
                    <a:lnTo>
                      <a:pt x="21617" y="2651"/>
                    </a:lnTo>
                    <a:cubicBezTo>
                      <a:pt x="22049" y="1963"/>
                      <a:pt x="22892" y="533"/>
                      <a:pt x="21849" y="90"/>
                    </a:cubicBezTo>
                    <a:cubicBezTo>
                      <a:pt x="21690" y="29"/>
                      <a:pt x="21535" y="1"/>
                      <a:pt x="2138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8"/>
              <p:cNvSpPr/>
              <p:nvPr/>
            </p:nvSpPr>
            <p:spPr>
              <a:xfrm>
                <a:off x="8243745" y="1333635"/>
                <a:ext cx="111775" cy="22993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10557" extrusionOk="0">
                    <a:moveTo>
                      <a:pt x="4699" y="0"/>
                    </a:moveTo>
                    <a:cubicBezTo>
                      <a:pt x="4580" y="0"/>
                      <a:pt x="4471" y="93"/>
                      <a:pt x="4531" y="233"/>
                    </a:cubicBezTo>
                    <a:cubicBezTo>
                      <a:pt x="4732" y="1134"/>
                      <a:pt x="4665" y="2068"/>
                      <a:pt x="4265" y="2902"/>
                    </a:cubicBezTo>
                    <a:cubicBezTo>
                      <a:pt x="3898" y="3769"/>
                      <a:pt x="3497" y="4637"/>
                      <a:pt x="3030" y="5470"/>
                    </a:cubicBezTo>
                    <a:cubicBezTo>
                      <a:pt x="2163" y="7138"/>
                      <a:pt x="1129" y="8706"/>
                      <a:pt x="95" y="10274"/>
                    </a:cubicBezTo>
                    <a:cubicBezTo>
                      <a:pt x="1" y="10415"/>
                      <a:pt x="123" y="10557"/>
                      <a:pt x="250" y="10557"/>
                    </a:cubicBezTo>
                    <a:cubicBezTo>
                      <a:pt x="303" y="10557"/>
                      <a:pt x="356" y="10533"/>
                      <a:pt x="395" y="10474"/>
                    </a:cubicBezTo>
                    <a:cubicBezTo>
                      <a:pt x="1496" y="8806"/>
                      <a:pt x="2597" y="7138"/>
                      <a:pt x="3497" y="5404"/>
                    </a:cubicBezTo>
                    <a:cubicBezTo>
                      <a:pt x="3964" y="4570"/>
                      <a:pt x="4365" y="3703"/>
                      <a:pt x="4698" y="2802"/>
                    </a:cubicBezTo>
                    <a:cubicBezTo>
                      <a:pt x="5065" y="1968"/>
                      <a:pt x="5132" y="1034"/>
                      <a:pt x="4898" y="133"/>
                    </a:cubicBezTo>
                    <a:cubicBezTo>
                      <a:pt x="4859" y="41"/>
                      <a:pt x="4777" y="0"/>
                      <a:pt x="46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8"/>
              <p:cNvSpPr/>
              <p:nvPr/>
            </p:nvSpPr>
            <p:spPr>
              <a:xfrm>
                <a:off x="8230546" y="1574124"/>
                <a:ext cx="9474" cy="801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34" y="0"/>
                    </a:moveTo>
                    <a:cubicBezTo>
                      <a:pt x="0" y="33"/>
                      <a:pt x="0" y="334"/>
                      <a:pt x="234" y="367"/>
                    </a:cubicBezTo>
                    <a:cubicBezTo>
                      <a:pt x="434" y="334"/>
                      <a:pt x="434" y="33"/>
                      <a:pt x="2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8"/>
              <p:cNvSpPr/>
              <p:nvPr/>
            </p:nvSpPr>
            <p:spPr>
              <a:xfrm>
                <a:off x="8011317" y="1458247"/>
                <a:ext cx="159321" cy="235137"/>
              </a:xfrm>
              <a:custGeom>
                <a:avLst/>
                <a:gdLst/>
                <a:ahLst/>
                <a:cxnLst/>
                <a:rect l="l" t="t" r="r" b="b"/>
                <a:pathLst>
                  <a:path w="7315" h="10796" extrusionOk="0">
                    <a:moveTo>
                      <a:pt x="7048" y="0"/>
                    </a:moveTo>
                    <a:cubicBezTo>
                      <a:pt x="6992" y="0"/>
                      <a:pt x="6936" y="24"/>
                      <a:pt x="6896" y="83"/>
                    </a:cubicBezTo>
                    <a:cubicBezTo>
                      <a:pt x="4495" y="3485"/>
                      <a:pt x="2226" y="6955"/>
                      <a:pt x="92" y="10524"/>
                    </a:cubicBezTo>
                    <a:cubicBezTo>
                      <a:pt x="1" y="10660"/>
                      <a:pt x="126" y="10796"/>
                      <a:pt x="247" y="10796"/>
                    </a:cubicBezTo>
                    <a:cubicBezTo>
                      <a:pt x="304" y="10796"/>
                      <a:pt x="360" y="10765"/>
                      <a:pt x="392" y="10691"/>
                    </a:cubicBezTo>
                    <a:cubicBezTo>
                      <a:pt x="2527" y="7155"/>
                      <a:pt x="4795" y="3652"/>
                      <a:pt x="7197" y="283"/>
                    </a:cubicBezTo>
                    <a:cubicBezTo>
                      <a:pt x="7315" y="142"/>
                      <a:pt x="7182" y="0"/>
                      <a:pt x="7048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8"/>
              <p:cNvSpPr/>
              <p:nvPr/>
            </p:nvSpPr>
            <p:spPr>
              <a:xfrm>
                <a:off x="8054683" y="1578851"/>
                <a:ext cx="58262" cy="86946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992" extrusionOk="0">
                    <a:moveTo>
                      <a:pt x="2416" y="0"/>
                    </a:moveTo>
                    <a:cubicBezTo>
                      <a:pt x="2363" y="0"/>
                      <a:pt x="2309" y="25"/>
                      <a:pt x="2270" y="83"/>
                    </a:cubicBezTo>
                    <a:lnTo>
                      <a:pt x="69" y="3719"/>
                    </a:lnTo>
                    <a:cubicBezTo>
                      <a:pt x="1" y="3855"/>
                      <a:pt x="133" y="3991"/>
                      <a:pt x="256" y="3991"/>
                    </a:cubicBezTo>
                    <a:cubicBezTo>
                      <a:pt x="314" y="3991"/>
                      <a:pt x="370" y="3961"/>
                      <a:pt x="402" y="3886"/>
                    </a:cubicBezTo>
                    <a:cubicBezTo>
                      <a:pt x="1136" y="2685"/>
                      <a:pt x="1870" y="1484"/>
                      <a:pt x="2604" y="283"/>
                    </a:cubicBezTo>
                    <a:cubicBezTo>
                      <a:pt x="2675" y="142"/>
                      <a:pt x="2545" y="0"/>
                      <a:pt x="24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8"/>
              <p:cNvSpPr/>
              <p:nvPr/>
            </p:nvSpPr>
            <p:spPr>
              <a:xfrm>
                <a:off x="8134643" y="1538512"/>
                <a:ext cx="9453" cy="801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68" extrusionOk="0">
                    <a:moveTo>
                      <a:pt x="234" y="1"/>
                    </a:moveTo>
                    <a:cubicBezTo>
                      <a:pt x="0" y="34"/>
                      <a:pt x="0" y="334"/>
                      <a:pt x="234" y="368"/>
                    </a:cubicBezTo>
                    <a:cubicBezTo>
                      <a:pt x="434" y="334"/>
                      <a:pt x="434" y="34"/>
                      <a:pt x="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8"/>
              <p:cNvSpPr/>
              <p:nvPr/>
            </p:nvSpPr>
            <p:spPr>
              <a:xfrm>
                <a:off x="8267596" y="1334898"/>
                <a:ext cx="24306" cy="11282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518" extrusionOk="0">
                    <a:moveTo>
                      <a:pt x="856" y="1"/>
                    </a:moveTo>
                    <a:cubicBezTo>
                      <a:pt x="839" y="1"/>
                      <a:pt x="821" y="3"/>
                      <a:pt x="801" y="9"/>
                    </a:cubicBezTo>
                    <a:lnTo>
                      <a:pt x="167" y="142"/>
                    </a:lnTo>
                    <a:cubicBezTo>
                      <a:pt x="67" y="175"/>
                      <a:pt x="1" y="275"/>
                      <a:pt x="34" y="376"/>
                    </a:cubicBezTo>
                    <a:cubicBezTo>
                      <a:pt x="61" y="458"/>
                      <a:pt x="134" y="518"/>
                      <a:pt x="215" y="518"/>
                    </a:cubicBezTo>
                    <a:cubicBezTo>
                      <a:pt x="232" y="518"/>
                      <a:pt x="250" y="515"/>
                      <a:pt x="267" y="509"/>
                    </a:cubicBezTo>
                    <a:lnTo>
                      <a:pt x="901" y="376"/>
                    </a:lnTo>
                    <a:cubicBezTo>
                      <a:pt x="1115" y="314"/>
                      <a:pt x="1049" y="1"/>
                      <a:pt x="856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8"/>
              <p:cNvSpPr/>
              <p:nvPr/>
            </p:nvSpPr>
            <p:spPr>
              <a:xfrm>
                <a:off x="8276308" y="1346704"/>
                <a:ext cx="21824" cy="8734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401" extrusionOk="0">
                    <a:moveTo>
                      <a:pt x="801" y="0"/>
                    </a:moveTo>
                    <a:lnTo>
                      <a:pt x="201" y="34"/>
                    </a:lnTo>
                    <a:cubicBezTo>
                      <a:pt x="101" y="34"/>
                      <a:pt x="1" y="100"/>
                      <a:pt x="1" y="234"/>
                    </a:cubicBezTo>
                    <a:cubicBezTo>
                      <a:pt x="1" y="334"/>
                      <a:pt x="101" y="401"/>
                      <a:pt x="201" y="401"/>
                    </a:cubicBezTo>
                    <a:lnTo>
                      <a:pt x="801" y="367"/>
                    </a:lnTo>
                    <a:cubicBezTo>
                      <a:pt x="835" y="367"/>
                      <a:pt x="902" y="334"/>
                      <a:pt x="935" y="301"/>
                    </a:cubicBezTo>
                    <a:cubicBezTo>
                      <a:pt x="968" y="267"/>
                      <a:pt x="1002" y="234"/>
                      <a:pt x="1002" y="167"/>
                    </a:cubicBezTo>
                    <a:cubicBezTo>
                      <a:pt x="1002" y="67"/>
                      <a:pt x="902" y="0"/>
                      <a:pt x="801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8"/>
              <p:cNvSpPr/>
              <p:nvPr/>
            </p:nvSpPr>
            <p:spPr>
              <a:xfrm>
                <a:off x="8110792" y="1635374"/>
                <a:ext cx="86162" cy="122926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5644" extrusionOk="0">
                    <a:moveTo>
                      <a:pt x="3694" y="1"/>
                    </a:moveTo>
                    <a:cubicBezTo>
                      <a:pt x="3633" y="1"/>
                      <a:pt x="3572" y="28"/>
                      <a:pt x="3530" y="90"/>
                    </a:cubicBezTo>
                    <a:cubicBezTo>
                      <a:pt x="2463" y="1891"/>
                      <a:pt x="1329" y="3659"/>
                      <a:pt x="95" y="5361"/>
                    </a:cubicBezTo>
                    <a:cubicBezTo>
                      <a:pt x="0" y="5502"/>
                      <a:pt x="139" y="5644"/>
                      <a:pt x="276" y="5644"/>
                    </a:cubicBezTo>
                    <a:cubicBezTo>
                      <a:pt x="333" y="5644"/>
                      <a:pt x="389" y="5619"/>
                      <a:pt x="428" y="5561"/>
                    </a:cubicBezTo>
                    <a:cubicBezTo>
                      <a:pt x="1662" y="3860"/>
                      <a:pt x="2796" y="2092"/>
                      <a:pt x="3864" y="290"/>
                    </a:cubicBezTo>
                    <a:cubicBezTo>
                      <a:pt x="3956" y="130"/>
                      <a:pt x="3827" y="1"/>
                      <a:pt x="369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8"/>
              <p:cNvSpPr/>
              <p:nvPr/>
            </p:nvSpPr>
            <p:spPr>
              <a:xfrm>
                <a:off x="7968909" y="1721193"/>
                <a:ext cx="97357" cy="75206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3453" extrusionOk="0">
                    <a:moveTo>
                      <a:pt x="254" y="0"/>
                    </a:moveTo>
                    <a:cubicBezTo>
                      <a:pt x="118" y="0"/>
                      <a:pt x="0" y="190"/>
                      <a:pt x="104" y="320"/>
                    </a:cubicBezTo>
                    <a:cubicBezTo>
                      <a:pt x="1205" y="1621"/>
                      <a:pt x="2572" y="2655"/>
                      <a:pt x="4073" y="3422"/>
                    </a:cubicBezTo>
                    <a:cubicBezTo>
                      <a:pt x="4111" y="3444"/>
                      <a:pt x="4148" y="3453"/>
                      <a:pt x="4182" y="3453"/>
                    </a:cubicBezTo>
                    <a:cubicBezTo>
                      <a:pt x="4360" y="3453"/>
                      <a:pt x="4469" y="3200"/>
                      <a:pt x="4274" y="3088"/>
                    </a:cubicBezTo>
                    <a:cubicBezTo>
                      <a:pt x="2772" y="2355"/>
                      <a:pt x="1472" y="1321"/>
                      <a:pt x="371" y="53"/>
                    </a:cubicBezTo>
                    <a:cubicBezTo>
                      <a:pt x="334" y="16"/>
                      <a:pt x="293" y="0"/>
                      <a:pt x="254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8"/>
              <p:cNvSpPr/>
              <p:nvPr/>
            </p:nvSpPr>
            <p:spPr>
              <a:xfrm>
                <a:off x="8080865" y="1801523"/>
                <a:ext cx="9474" cy="801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34" y="1"/>
                    </a:moveTo>
                    <a:cubicBezTo>
                      <a:pt x="1" y="34"/>
                      <a:pt x="1" y="334"/>
                      <a:pt x="234" y="368"/>
                    </a:cubicBezTo>
                    <a:cubicBezTo>
                      <a:pt x="434" y="334"/>
                      <a:pt x="434" y="34"/>
                      <a:pt x="23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3" name="Google Shape;93;p28"/>
            <p:cNvGrpSpPr/>
            <p:nvPr/>
          </p:nvGrpSpPr>
          <p:grpSpPr>
            <a:xfrm>
              <a:off x="8667000" y="2071651"/>
              <a:ext cx="167358" cy="277804"/>
              <a:chOff x="7562600" y="1002513"/>
              <a:chExt cx="167358" cy="277804"/>
            </a:xfrm>
          </p:grpSpPr>
          <p:sp>
            <p:nvSpPr>
              <p:cNvPr id="94" name="Google Shape;94;p28"/>
              <p:cNvSpPr/>
              <p:nvPr/>
            </p:nvSpPr>
            <p:spPr>
              <a:xfrm>
                <a:off x="7567196" y="1006673"/>
                <a:ext cx="158406" cy="27029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2410" extrusionOk="0">
                    <a:moveTo>
                      <a:pt x="3369" y="0"/>
                    </a:moveTo>
                    <a:cubicBezTo>
                      <a:pt x="3303" y="1268"/>
                      <a:pt x="3069" y="2502"/>
                      <a:pt x="2636" y="3703"/>
                    </a:cubicBezTo>
                    <a:cubicBezTo>
                      <a:pt x="2169" y="4937"/>
                      <a:pt x="1268" y="6104"/>
                      <a:pt x="0" y="6505"/>
                    </a:cubicBezTo>
                    <a:cubicBezTo>
                      <a:pt x="1235" y="6805"/>
                      <a:pt x="2202" y="7806"/>
                      <a:pt x="2802" y="8940"/>
                    </a:cubicBezTo>
                    <a:cubicBezTo>
                      <a:pt x="3303" y="10041"/>
                      <a:pt x="3670" y="11208"/>
                      <a:pt x="3870" y="12409"/>
                    </a:cubicBezTo>
                    <a:cubicBezTo>
                      <a:pt x="3970" y="11141"/>
                      <a:pt x="4203" y="9874"/>
                      <a:pt x="4604" y="8706"/>
                    </a:cubicBezTo>
                    <a:cubicBezTo>
                      <a:pt x="5104" y="7472"/>
                      <a:pt x="6005" y="6305"/>
                      <a:pt x="7272" y="5904"/>
                    </a:cubicBezTo>
                    <a:cubicBezTo>
                      <a:pt x="6005" y="5571"/>
                      <a:pt x="5071" y="4570"/>
                      <a:pt x="4470" y="3436"/>
                    </a:cubicBezTo>
                    <a:cubicBezTo>
                      <a:pt x="3936" y="2335"/>
                      <a:pt x="3603" y="1201"/>
                      <a:pt x="3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8"/>
              <p:cNvSpPr/>
              <p:nvPr/>
            </p:nvSpPr>
            <p:spPr>
              <a:xfrm>
                <a:off x="7562600" y="1002513"/>
                <a:ext cx="167358" cy="277804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12755" extrusionOk="0">
                    <a:moveTo>
                      <a:pt x="3654" y="1230"/>
                    </a:moveTo>
                    <a:lnTo>
                      <a:pt x="3654" y="1230"/>
                    </a:lnTo>
                    <a:cubicBezTo>
                      <a:pt x="4164" y="3216"/>
                      <a:pt x="4987" y="5332"/>
                      <a:pt x="6945" y="6108"/>
                    </a:cubicBezTo>
                    <a:lnTo>
                      <a:pt x="6945" y="6108"/>
                    </a:lnTo>
                    <a:cubicBezTo>
                      <a:pt x="6025" y="6589"/>
                      <a:pt x="5277" y="7386"/>
                      <a:pt x="4848" y="8330"/>
                    </a:cubicBezTo>
                    <a:cubicBezTo>
                      <a:pt x="4360" y="9357"/>
                      <a:pt x="4169" y="10463"/>
                      <a:pt x="4030" y="11572"/>
                    </a:cubicBezTo>
                    <a:lnTo>
                      <a:pt x="4030" y="11572"/>
                    </a:lnTo>
                    <a:cubicBezTo>
                      <a:pt x="3538" y="9564"/>
                      <a:pt x="2713" y="7412"/>
                      <a:pt x="718" y="6665"/>
                    </a:cubicBezTo>
                    <a:lnTo>
                      <a:pt x="718" y="6665"/>
                    </a:lnTo>
                    <a:cubicBezTo>
                      <a:pt x="1645" y="6186"/>
                      <a:pt x="2379" y="5382"/>
                      <a:pt x="2813" y="4427"/>
                    </a:cubicBezTo>
                    <a:cubicBezTo>
                      <a:pt x="3294" y="3414"/>
                      <a:pt x="3506" y="2324"/>
                      <a:pt x="3654" y="1230"/>
                    </a:cubicBezTo>
                    <a:close/>
                    <a:moveTo>
                      <a:pt x="3616" y="1"/>
                    </a:moveTo>
                    <a:cubicBezTo>
                      <a:pt x="3526" y="1"/>
                      <a:pt x="3433" y="63"/>
                      <a:pt x="3414" y="158"/>
                    </a:cubicBezTo>
                    <a:cubicBezTo>
                      <a:pt x="3181" y="2486"/>
                      <a:pt x="2749" y="5578"/>
                      <a:pt x="199" y="6521"/>
                    </a:cubicBezTo>
                    <a:lnTo>
                      <a:pt x="199" y="6521"/>
                    </a:lnTo>
                    <a:cubicBezTo>
                      <a:pt x="62" y="6536"/>
                      <a:pt x="0" y="6704"/>
                      <a:pt x="82" y="6803"/>
                    </a:cubicBezTo>
                    <a:lnTo>
                      <a:pt x="82" y="6803"/>
                    </a:lnTo>
                    <a:cubicBezTo>
                      <a:pt x="105" y="6848"/>
                      <a:pt x="146" y="6880"/>
                      <a:pt x="202" y="6880"/>
                    </a:cubicBezTo>
                    <a:cubicBezTo>
                      <a:pt x="212" y="6880"/>
                      <a:pt x="222" y="6879"/>
                      <a:pt x="233" y="6877"/>
                    </a:cubicBezTo>
                    <a:lnTo>
                      <a:pt x="233" y="6877"/>
                    </a:lnTo>
                    <a:cubicBezTo>
                      <a:pt x="2724" y="7538"/>
                      <a:pt x="3450" y="10415"/>
                      <a:pt x="3914" y="12633"/>
                    </a:cubicBezTo>
                    <a:cubicBezTo>
                      <a:pt x="3942" y="12717"/>
                      <a:pt x="4005" y="12754"/>
                      <a:pt x="4071" y="12754"/>
                    </a:cubicBezTo>
                    <a:cubicBezTo>
                      <a:pt x="4163" y="12754"/>
                      <a:pt x="4262" y="12683"/>
                      <a:pt x="4281" y="12567"/>
                    </a:cubicBezTo>
                    <a:cubicBezTo>
                      <a:pt x="4514" y="10232"/>
                      <a:pt x="4948" y="7163"/>
                      <a:pt x="7517" y="6229"/>
                    </a:cubicBezTo>
                    <a:cubicBezTo>
                      <a:pt x="7683" y="6195"/>
                      <a:pt x="7683" y="5929"/>
                      <a:pt x="7517" y="5895"/>
                    </a:cubicBezTo>
                    <a:cubicBezTo>
                      <a:pt x="4981" y="5228"/>
                      <a:pt x="4248" y="2359"/>
                      <a:pt x="3781" y="124"/>
                    </a:cubicBezTo>
                    <a:cubicBezTo>
                      <a:pt x="3752" y="38"/>
                      <a:pt x="3685" y="1"/>
                      <a:pt x="3616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28"/>
            <p:cNvGrpSpPr/>
            <p:nvPr/>
          </p:nvGrpSpPr>
          <p:grpSpPr>
            <a:xfrm>
              <a:off x="8862183" y="2080429"/>
              <a:ext cx="90605" cy="144793"/>
              <a:chOff x="7757783" y="1011291"/>
              <a:chExt cx="90605" cy="144793"/>
            </a:xfrm>
          </p:grpSpPr>
          <p:sp>
            <p:nvSpPr>
              <p:cNvPr id="97" name="Google Shape;97;p28"/>
              <p:cNvSpPr/>
              <p:nvPr/>
            </p:nvSpPr>
            <p:spPr>
              <a:xfrm>
                <a:off x="7763359" y="1014667"/>
                <a:ext cx="79954" cy="13732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305" extrusionOk="0">
                    <a:moveTo>
                      <a:pt x="1735" y="0"/>
                    </a:moveTo>
                    <a:cubicBezTo>
                      <a:pt x="1669" y="634"/>
                      <a:pt x="1569" y="1268"/>
                      <a:pt x="1335" y="1868"/>
                    </a:cubicBezTo>
                    <a:cubicBezTo>
                      <a:pt x="1135" y="2535"/>
                      <a:pt x="635" y="3036"/>
                      <a:pt x="1" y="3302"/>
                    </a:cubicBezTo>
                    <a:cubicBezTo>
                      <a:pt x="635" y="3503"/>
                      <a:pt x="1135" y="3936"/>
                      <a:pt x="1402" y="4537"/>
                    </a:cubicBezTo>
                    <a:cubicBezTo>
                      <a:pt x="1669" y="5104"/>
                      <a:pt x="1869" y="5704"/>
                      <a:pt x="1969" y="6305"/>
                    </a:cubicBezTo>
                    <a:cubicBezTo>
                      <a:pt x="2002" y="5671"/>
                      <a:pt x="2136" y="5037"/>
                      <a:pt x="2336" y="4403"/>
                    </a:cubicBezTo>
                    <a:cubicBezTo>
                      <a:pt x="2569" y="3769"/>
                      <a:pt x="3036" y="3236"/>
                      <a:pt x="3670" y="3002"/>
                    </a:cubicBezTo>
                    <a:cubicBezTo>
                      <a:pt x="3070" y="2802"/>
                      <a:pt x="2536" y="2335"/>
                      <a:pt x="2269" y="1735"/>
                    </a:cubicBezTo>
                    <a:cubicBezTo>
                      <a:pt x="2002" y="1201"/>
                      <a:pt x="1835" y="600"/>
                      <a:pt x="17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8"/>
              <p:cNvSpPr/>
              <p:nvPr/>
            </p:nvSpPr>
            <p:spPr>
              <a:xfrm>
                <a:off x="7757783" y="1011291"/>
                <a:ext cx="90605" cy="144793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6648" extrusionOk="0">
                    <a:moveTo>
                      <a:pt x="2024" y="1074"/>
                    </a:moveTo>
                    <a:cubicBezTo>
                      <a:pt x="2291" y="1951"/>
                      <a:pt x="2699" y="2782"/>
                      <a:pt x="3529" y="3162"/>
                    </a:cubicBezTo>
                    <a:lnTo>
                      <a:pt x="3529" y="3162"/>
                    </a:lnTo>
                    <a:cubicBezTo>
                      <a:pt x="2682" y="3656"/>
                      <a:pt x="2344" y="4598"/>
                      <a:pt x="2177" y="5553"/>
                    </a:cubicBezTo>
                    <a:lnTo>
                      <a:pt x="2177" y="5553"/>
                    </a:lnTo>
                    <a:cubicBezTo>
                      <a:pt x="1920" y="4685"/>
                      <a:pt x="1507" y="3856"/>
                      <a:pt x="695" y="3448"/>
                    </a:cubicBezTo>
                    <a:lnTo>
                      <a:pt x="695" y="3448"/>
                    </a:lnTo>
                    <a:cubicBezTo>
                      <a:pt x="1528" y="2955"/>
                      <a:pt x="1851" y="2022"/>
                      <a:pt x="2024" y="1074"/>
                    </a:cubicBezTo>
                    <a:close/>
                    <a:moveTo>
                      <a:pt x="1994" y="1"/>
                    </a:moveTo>
                    <a:cubicBezTo>
                      <a:pt x="1909" y="1"/>
                      <a:pt x="1811" y="72"/>
                      <a:pt x="1791" y="188"/>
                    </a:cubicBezTo>
                    <a:cubicBezTo>
                      <a:pt x="1660" y="1300"/>
                      <a:pt x="1466" y="2763"/>
                      <a:pt x="297" y="3293"/>
                    </a:cubicBezTo>
                    <a:lnTo>
                      <a:pt x="297" y="3293"/>
                    </a:lnTo>
                    <a:cubicBezTo>
                      <a:pt x="295" y="3292"/>
                      <a:pt x="292" y="3291"/>
                      <a:pt x="290" y="3291"/>
                    </a:cubicBezTo>
                    <a:cubicBezTo>
                      <a:pt x="281" y="3289"/>
                      <a:pt x="271" y="3288"/>
                      <a:pt x="262" y="3288"/>
                    </a:cubicBezTo>
                    <a:cubicBezTo>
                      <a:pt x="81" y="3288"/>
                      <a:pt x="1" y="3594"/>
                      <a:pt x="223" y="3658"/>
                    </a:cubicBezTo>
                    <a:cubicBezTo>
                      <a:pt x="1458" y="3991"/>
                      <a:pt x="1791" y="5392"/>
                      <a:pt x="2058" y="6526"/>
                    </a:cubicBezTo>
                    <a:cubicBezTo>
                      <a:pt x="2072" y="6610"/>
                      <a:pt x="2133" y="6647"/>
                      <a:pt x="2199" y="6647"/>
                    </a:cubicBezTo>
                    <a:cubicBezTo>
                      <a:pt x="2290" y="6647"/>
                      <a:pt x="2392" y="6576"/>
                      <a:pt x="2392" y="6460"/>
                    </a:cubicBezTo>
                    <a:cubicBezTo>
                      <a:pt x="2525" y="5325"/>
                      <a:pt x="2725" y="3791"/>
                      <a:pt x="3993" y="3324"/>
                    </a:cubicBezTo>
                    <a:cubicBezTo>
                      <a:pt x="4160" y="3291"/>
                      <a:pt x="4160" y="3024"/>
                      <a:pt x="3993" y="2990"/>
                    </a:cubicBezTo>
                    <a:cubicBezTo>
                      <a:pt x="2764" y="2667"/>
                      <a:pt x="2413" y="1309"/>
                      <a:pt x="2149" y="224"/>
                    </a:cubicBezTo>
                    <a:lnTo>
                      <a:pt x="2149" y="224"/>
                    </a:lnTo>
                    <a:cubicBezTo>
                      <a:pt x="2152" y="201"/>
                      <a:pt x="2155" y="178"/>
                      <a:pt x="2158" y="155"/>
                    </a:cubicBezTo>
                    <a:lnTo>
                      <a:pt x="2158" y="155"/>
                    </a:lnTo>
                    <a:lnTo>
                      <a:pt x="2133" y="157"/>
                    </a:lnTo>
                    <a:lnTo>
                      <a:pt x="2133" y="157"/>
                    </a:lnTo>
                    <a:cubicBezTo>
                      <a:pt x="2131" y="145"/>
                      <a:pt x="2128" y="134"/>
                      <a:pt x="2125" y="122"/>
                    </a:cubicBezTo>
                    <a:cubicBezTo>
                      <a:pt x="2111" y="38"/>
                      <a:pt x="2056" y="1"/>
                      <a:pt x="199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" name="Google Shape;99;p28"/>
            <p:cNvGrpSpPr/>
            <p:nvPr/>
          </p:nvGrpSpPr>
          <p:grpSpPr>
            <a:xfrm>
              <a:off x="7756801" y="1541701"/>
              <a:ext cx="149001" cy="125064"/>
              <a:chOff x="6315316" y="635299"/>
              <a:chExt cx="191838" cy="161020"/>
            </a:xfrm>
          </p:grpSpPr>
          <p:sp>
            <p:nvSpPr>
              <p:cNvPr id="100" name="Google Shape;100;p28"/>
              <p:cNvSpPr/>
              <p:nvPr/>
            </p:nvSpPr>
            <p:spPr>
              <a:xfrm>
                <a:off x="6326947" y="638937"/>
                <a:ext cx="167858" cy="152874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7019" extrusionOk="0">
                    <a:moveTo>
                      <a:pt x="5576" y="1"/>
                    </a:moveTo>
                    <a:cubicBezTo>
                      <a:pt x="5407" y="1"/>
                      <a:pt x="5237" y="24"/>
                      <a:pt x="5071" y="71"/>
                    </a:cubicBezTo>
                    <a:cubicBezTo>
                      <a:pt x="4504" y="305"/>
                      <a:pt x="4037" y="772"/>
                      <a:pt x="3803" y="1339"/>
                    </a:cubicBezTo>
                    <a:cubicBezTo>
                      <a:pt x="3470" y="805"/>
                      <a:pt x="2936" y="438"/>
                      <a:pt x="2336" y="271"/>
                    </a:cubicBezTo>
                    <a:cubicBezTo>
                      <a:pt x="2255" y="260"/>
                      <a:pt x="2174" y="255"/>
                      <a:pt x="2094" y="255"/>
                    </a:cubicBezTo>
                    <a:cubicBezTo>
                      <a:pt x="1445" y="255"/>
                      <a:pt x="828" y="604"/>
                      <a:pt x="501" y="1139"/>
                    </a:cubicBezTo>
                    <a:cubicBezTo>
                      <a:pt x="101" y="1772"/>
                      <a:pt x="1" y="2540"/>
                      <a:pt x="201" y="3240"/>
                    </a:cubicBezTo>
                    <a:cubicBezTo>
                      <a:pt x="401" y="3941"/>
                      <a:pt x="735" y="4574"/>
                      <a:pt x="1202" y="5141"/>
                    </a:cubicBezTo>
                    <a:cubicBezTo>
                      <a:pt x="1869" y="5842"/>
                      <a:pt x="2636" y="6442"/>
                      <a:pt x="3537" y="6876"/>
                    </a:cubicBezTo>
                    <a:cubicBezTo>
                      <a:pt x="3718" y="6974"/>
                      <a:pt x="3911" y="7019"/>
                      <a:pt x="4103" y="7019"/>
                    </a:cubicBezTo>
                    <a:cubicBezTo>
                      <a:pt x="4371" y="7019"/>
                      <a:pt x="4638" y="6931"/>
                      <a:pt x="4871" y="6776"/>
                    </a:cubicBezTo>
                    <a:cubicBezTo>
                      <a:pt x="5671" y="6209"/>
                      <a:pt x="6372" y="5508"/>
                      <a:pt x="6906" y="4708"/>
                    </a:cubicBezTo>
                    <a:cubicBezTo>
                      <a:pt x="7306" y="4107"/>
                      <a:pt x="7539" y="3407"/>
                      <a:pt x="7639" y="2673"/>
                    </a:cubicBezTo>
                    <a:cubicBezTo>
                      <a:pt x="7706" y="1939"/>
                      <a:pt x="7473" y="1239"/>
                      <a:pt x="7039" y="672"/>
                    </a:cubicBezTo>
                    <a:cubicBezTo>
                      <a:pt x="6657" y="239"/>
                      <a:pt x="6120" y="1"/>
                      <a:pt x="55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8"/>
              <p:cNvSpPr/>
              <p:nvPr/>
            </p:nvSpPr>
            <p:spPr>
              <a:xfrm>
                <a:off x="6315316" y="635299"/>
                <a:ext cx="191838" cy="161020"/>
              </a:xfrm>
              <a:custGeom>
                <a:avLst/>
                <a:gdLst/>
                <a:ahLst/>
                <a:cxnLst/>
                <a:rect l="l" t="t" r="r" b="b"/>
                <a:pathLst>
                  <a:path w="8808" h="7393" extrusionOk="0">
                    <a:moveTo>
                      <a:pt x="6039" y="372"/>
                    </a:moveTo>
                    <a:cubicBezTo>
                      <a:pt x="6772" y="372"/>
                      <a:pt x="7406" y="772"/>
                      <a:pt x="7706" y="1406"/>
                    </a:cubicBezTo>
                    <a:cubicBezTo>
                      <a:pt x="8407" y="2807"/>
                      <a:pt x="7673" y="4541"/>
                      <a:pt x="6706" y="5575"/>
                    </a:cubicBezTo>
                    <a:cubicBezTo>
                      <a:pt x="6472" y="5842"/>
                      <a:pt x="6205" y="6076"/>
                      <a:pt x="5939" y="6309"/>
                    </a:cubicBezTo>
                    <a:cubicBezTo>
                      <a:pt x="5672" y="6609"/>
                      <a:pt x="5338" y="6843"/>
                      <a:pt x="4938" y="7010"/>
                    </a:cubicBezTo>
                    <a:cubicBezTo>
                      <a:pt x="4863" y="7026"/>
                      <a:pt x="4784" y="7035"/>
                      <a:pt x="4703" y="7035"/>
                    </a:cubicBezTo>
                    <a:cubicBezTo>
                      <a:pt x="4460" y="7035"/>
                      <a:pt x="4204" y="6960"/>
                      <a:pt x="4004" y="6809"/>
                    </a:cubicBezTo>
                    <a:cubicBezTo>
                      <a:pt x="3670" y="6609"/>
                      <a:pt x="3337" y="6409"/>
                      <a:pt x="3003" y="6209"/>
                    </a:cubicBezTo>
                    <a:cubicBezTo>
                      <a:pt x="1836" y="5375"/>
                      <a:pt x="735" y="4007"/>
                      <a:pt x="835" y="2506"/>
                    </a:cubicBezTo>
                    <a:cubicBezTo>
                      <a:pt x="868" y="1672"/>
                      <a:pt x="1402" y="972"/>
                      <a:pt x="2169" y="672"/>
                    </a:cubicBezTo>
                    <a:cubicBezTo>
                      <a:pt x="2306" y="633"/>
                      <a:pt x="2439" y="616"/>
                      <a:pt x="2568" y="616"/>
                    </a:cubicBezTo>
                    <a:cubicBezTo>
                      <a:pt x="3206" y="616"/>
                      <a:pt x="3750" y="1047"/>
                      <a:pt x="4163" y="1555"/>
                    </a:cubicBezTo>
                    <a:lnTo>
                      <a:pt x="4163" y="1555"/>
                    </a:lnTo>
                    <a:cubicBezTo>
                      <a:pt x="4194" y="1632"/>
                      <a:pt x="4272" y="1689"/>
                      <a:pt x="4346" y="1689"/>
                    </a:cubicBezTo>
                    <a:cubicBezTo>
                      <a:pt x="4379" y="1689"/>
                      <a:pt x="4411" y="1678"/>
                      <a:pt x="4437" y="1653"/>
                    </a:cubicBezTo>
                    <a:lnTo>
                      <a:pt x="4437" y="1653"/>
                    </a:lnTo>
                    <a:cubicBezTo>
                      <a:pt x="4500" y="1622"/>
                      <a:pt x="4546" y="1560"/>
                      <a:pt x="4536" y="1486"/>
                    </a:cubicBezTo>
                    <a:lnTo>
                      <a:pt x="4536" y="1486"/>
                    </a:lnTo>
                    <a:cubicBezTo>
                      <a:pt x="4869" y="898"/>
                      <a:pt x="5351" y="372"/>
                      <a:pt x="6039" y="372"/>
                    </a:cubicBezTo>
                    <a:close/>
                    <a:moveTo>
                      <a:pt x="6145" y="0"/>
                    </a:moveTo>
                    <a:cubicBezTo>
                      <a:pt x="5340" y="0"/>
                      <a:pt x="4729" y="536"/>
                      <a:pt x="4312" y="1173"/>
                    </a:cubicBezTo>
                    <a:lnTo>
                      <a:pt x="4312" y="1173"/>
                    </a:lnTo>
                    <a:cubicBezTo>
                      <a:pt x="3883" y="683"/>
                      <a:pt x="3335" y="270"/>
                      <a:pt x="2670" y="270"/>
                    </a:cubicBezTo>
                    <a:cubicBezTo>
                      <a:pt x="2648" y="270"/>
                      <a:pt x="2625" y="271"/>
                      <a:pt x="2603" y="271"/>
                    </a:cubicBezTo>
                    <a:cubicBezTo>
                      <a:pt x="1802" y="305"/>
                      <a:pt x="1102" y="772"/>
                      <a:pt x="768" y="1472"/>
                    </a:cubicBezTo>
                    <a:cubicBezTo>
                      <a:pt x="1" y="3040"/>
                      <a:pt x="968" y="4941"/>
                      <a:pt x="2203" y="6009"/>
                    </a:cubicBezTo>
                    <a:cubicBezTo>
                      <a:pt x="2536" y="6309"/>
                      <a:pt x="2903" y="6576"/>
                      <a:pt x="3270" y="6809"/>
                    </a:cubicBezTo>
                    <a:cubicBezTo>
                      <a:pt x="3637" y="7043"/>
                      <a:pt x="4037" y="7243"/>
                      <a:pt x="4437" y="7377"/>
                    </a:cubicBezTo>
                    <a:cubicBezTo>
                      <a:pt x="4505" y="7387"/>
                      <a:pt x="4572" y="7392"/>
                      <a:pt x="4638" y="7392"/>
                    </a:cubicBezTo>
                    <a:cubicBezTo>
                      <a:pt x="5389" y="7392"/>
                      <a:pt x="6051" y="6733"/>
                      <a:pt x="6572" y="6242"/>
                    </a:cubicBezTo>
                    <a:cubicBezTo>
                      <a:pt x="7807" y="5108"/>
                      <a:pt x="8807" y="3207"/>
                      <a:pt x="8173" y="1506"/>
                    </a:cubicBezTo>
                    <a:cubicBezTo>
                      <a:pt x="7873" y="672"/>
                      <a:pt x="7139" y="105"/>
                      <a:pt x="6272" y="5"/>
                    </a:cubicBezTo>
                    <a:cubicBezTo>
                      <a:pt x="6229" y="2"/>
                      <a:pt x="6187" y="0"/>
                      <a:pt x="6145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" name="Google Shape;102;p28"/>
            <p:cNvGrpSpPr/>
            <p:nvPr/>
          </p:nvGrpSpPr>
          <p:grpSpPr>
            <a:xfrm>
              <a:off x="6823527" y="889127"/>
              <a:ext cx="346918" cy="359849"/>
              <a:chOff x="8593814" y="3876840"/>
              <a:chExt cx="346918" cy="359849"/>
            </a:xfrm>
          </p:grpSpPr>
          <p:sp>
            <p:nvSpPr>
              <p:cNvPr id="103" name="Google Shape;103;p28"/>
              <p:cNvSpPr/>
              <p:nvPr/>
            </p:nvSpPr>
            <p:spPr>
              <a:xfrm>
                <a:off x="8599630" y="3881305"/>
                <a:ext cx="334955" cy="351006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6116" extrusionOk="0">
                    <a:moveTo>
                      <a:pt x="4716" y="0"/>
                    </a:moveTo>
                    <a:cubicBezTo>
                      <a:pt x="3838" y="0"/>
                      <a:pt x="2956" y="277"/>
                      <a:pt x="2202" y="853"/>
                    </a:cubicBezTo>
                    <a:cubicBezTo>
                      <a:pt x="334" y="2287"/>
                      <a:pt x="1" y="4889"/>
                      <a:pt x="1402" y="6757"/>
                    </a:cubicBezTo>
                    <a:lnTo>
                      <a:pt x="7306" y="14462"/>
                    </a:lnTo>
                    <a:cubicBezTo>
                      <a:pt x="8112" y="15544"/>
                      <a:pt x="9359" y="16115"/>
                      <a:pt x="10622" y="16115"/>
                    </a:cubicBezTo>
                    <a:cubicBezTo>
                      <a:pt x="11502" y="16115"/>
                      <a:pt x="12390" y="15838"/>
                      <a:pt x="13144" y="15263"/>
                    </a:cubicBezTo>
                    <a:cubicBezTo>
                      <a:pt x="15012" y="13862"/>
                      <a:pt x="15378" y="11227"/>
                      <a:pt x="13977" y="9359"/>
                    </a:cubicBezTo>
                    <a:lnTo>
                      <a:pt x="8073" y="1653"/>
                    </a:lnTo>
                    <a:cubicBezTo>
                      <a:pt x="7228" y="572"/>
                      <a:pt x="5977" y="0"/>
                      <a:pt x="47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8"/>
              <p:cNvSpPr/>
              <p:nvPr/>
            </p:nvSpPr>
            <p:spPr>
              <a:xfrm>
                <a:off x="8593814" y="3876840"/>
                <a:ext cx="334955" cy="359849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6522" extrusionOk="0">
                    <a:moveTo>
                      <a:pt x="4987" y="423"/>
                    </a:moveTo>
                    <a:cubicBezTo>
                      <a:pt x="5641" y="423"/>
                      <a:pt x="6319" y="589"/>
                      <a:pt x="6973" y="957"/>
                    </a:cubicBezTo>
                    <a:cubicBezTo>
                      <a:pt x="7440" y="1224"/>
                      <a:pt x="7840" y="1591"/>
                      <a:pt x="8173" y="2025"/>
                    </a:cubicBezTo>
                    <a:cubicBezTo>
                      <a:pt x="8190" y="2045"/>
                      <a:pt x="8208" y="2060"/>
                      <a:pt x="8226" y="2071"/>
                    </a:cubicBezTo>
                    <a:lnTo>
                      <a:pt x="8226" y="2071"/>
                    </a:lnTo>
                    <a:lnTo>
                      <a:pt x="12276" y="7362"/>
                    </a:lnTo>
                    <a:cubicBezTo>
                      <a:pt x="12843" y="8129"/>
                      <a:pt x="13444" y="8896"/>
                      <a:pt x="14011" y="9630"/>
                    </a:cubicBezTo>
                    <a:cubicBezTo>
                      <a:pt x="15178" y="11131"/>
                      <a:pt x="15145" y="13233"/>
                      <a:pt x="13944" y="14701"/>
                    </a:cubicBezTo>
                    <a:cubicBezTo>
                      <a:pt x="13777" y="14901"/>
                      <a:pt x="13577" y="15068"/>
                      <a:pt x="13377" y="15268"/>
                    </a:cubicBezTo>
                    <a:lnTo>
                      <a:pt x="13344" y="15268"/>
                    </a:lnTo>
                    <a:cubicBezTo>
                      <a:pt x="13310" y="15268"/>
                      <a:pt x="13210" y="15334"/>
                      <a:pt x="13177" y="15401"/>
                    </a:cubicBezTo>
                    <a:cubicBezTo>
                      <a:pt x="13044" y="15468"/>
                      <a:pt x="12910" y="15535"/>
                      <a:pt x="12810" y="15601"/>
                    </a:cubicBezTo>
                    <a:cubicBezTo>
                      <a:pt x="12310" y="15868"/>
                      <a:pt x="11809" y="16035"/>
                      <a:pt x="11276" y="16102"/>
                    </a:cubicBezTo>
                    <a:cubicBezTo>
                      <a:pt x="11151" y="16113"/>
                      <a:pt x="11027" y="16119"/>
                      <a:pt x="10903" y="16119"/>
                    </a:cubicBezTo>
                    <a:cubicBezTo>
                      <a:pt x="9963" y="16119"/>
                      <a:pt x="9044" y="15787"/>
                      <a:pt x="8307" y="15168"/>
                    </a:cubicBezTo>
                    <a:cubicBezTo>
                      <a:pt x="7673" y="14534"/>
                      <a:pt x="7106" y="13833"/>
                      <a:pt x="6606" y="13100"/>
                    </a:cubicBezTo>
                    <a:lnTo>
                      <a:pt x="1969" y="7028"/>
                    </a:lnTo>
                    <a:cubicBezTo>
                      <a:pt x="1602" y="6595"/>
                      <a:pt x="1335" y="6094"/>
                      <a:pt x="1168" y="5561"/>
                    </a:cubicBezTo>
                    <a:cubicBezTo>
                      <a:pt x="350" y="2814"/>
                      <a:pt x="2500" y="423"/>
                      <a:pt x="4987" y="423"/>
                    </a:cubicBezTo>
                    <a:close/>
                    <a:moveTo>
                      <a:pt x="4945" y="0"/>
                    </a:moveTo>
                    <a:cubicBezTo>
                      <a:pt x="4136" y="0"/>
                      <a:pt x="3322" y="224"/>
                      <a:pt x="2603" y="691"/>
                    </a:cubicBezTo>
                    <a:cubicBezTo>
                      <a:pt x="668" y="1925"/>
                      <a:pt x="1" y="4427"/>
                      <a:pt x="1068" y="6461"/>
                    </a:cubicBezTo>
                    <a:cubicBezTo>
                      <a:pt x="1269" y="6795"/>
                      <a:pt x="1502" y="7129"/>
                      <a:pt x="1769" y="7429"/>
                    </a:cubicBezTo>
                    <a:lnTo>
                      <a:pt x="2736" y="8730"/>
                    </a:lnTo>
                    <a:lnTo>
                      <a:pt x="5572" y="12432"/>
                    </a:lnTo>
                    <a:lnTo>
                      <a:pt x="7340" y="14767"/>
                    </a:lnTo>
                    <a:cubicBezTo>
                      <a:pt x="8205" y="15891"/>
                      <a:pt x="9531" y="16521"/>
                      <a:pt x="10890" y="16521"/>
                    </a:cubicBezTo>
                    <a:cubicBezTo>
                      <a:pt x="11468" y="16521"/>
                      <a:pt x="12053" y="16407"/>
                      <a:pt x="12610" y="16168"/>
                    </a:cubicBezTo>
                    <a:cubicBezTo>
                      <a:pt x="12877" y="16068"/>
                      <a:pt x="13110" y="15935"/>
                      <a:pt x="13310" y="15801"/>
                    </a:cubicBezTo>
                    <a:lnTo>
                      <a:pt x="13377" y="15768"/>
                    </a:lnTo>
                    <a:cubicBezTo>
                      <a:pt x="13444" y="15735"/>
                      <a:pt x="13444" y="15701"/>
                      <a:pt x="13377" y="15701"/>
                    </a:cubicBezTo>
                    <a:cubicBezTo>
                      <a:pt x="13377" y="15701"/>
                      <a:pt x="13444" y="15701"/>
                      <a:pt x="13477" y="15668"/>
                    </a:cubicBezTo>
                    <a:cubicBezTo>
                      <a:pt x="13611" y="15568"/>
                      <a:pt x="13744" y="15468"/>
                      <a:pt x="13878" y="15368"/>
                    </a:cubicBezTo>
                    <a:cubicBezTo>
                      <a:pt x="14244" y="15001"/>
                      <a:pt x="14578" y="14567"/>
                      <a:pt x="14812" y="14067"/>
                    </a:cubicBezTo>
                    <a:cubicBezTo>
                      <a:pt x="15279" y="13100"/>
                      <a:pt x="15379" y="11965"/>
                      <a:pt x="15112" y="10931"/>
                    </a:cubicBezTo>
                    <a:cubicBezTo>
                      <a:pt x="14812" y="9897"/>
                      <a:pt x="14078" y="9097"/>
                      <a:pt x="13444" y="8296"/>
                    </a:cubicBezTo>
                    <a:lnTo>
                      <a:pt x="8574" y="1925"/>
                    </a:lnTo>
                    <a:lnTo>
                      <a:pt x="8474" y="1758"/>
                    </a:lnTo>
                    <a:cubicBezTo>
                      <a:pt x="8457" y="1729"/>
                      <a:pt x="8437" y="1708"/>
                      <a:pt x="8416" y="1692"/>
                    </a:cubicBezTo>
                    <a:lnTo>
                      <a:pt x="8416" y="1692"/>
                    </a:lnTo>
                    <a:cubicBezTo>
                      <a:pt x="7564" y="593"/>
                      <a:pt x="6262" y="0"/>
                      <a:pt x="4945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8"/>
              <p:cNvSpPr/>
              <p:nvPr/>
            </p:nvSpPr>
            <p:spPr>
              <a:xfrm>
                <a:off x="8675799" y="3911560"/>
                <a:ext cx="110947" cy="63837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2931" extrusionOk="0">
                    <a:moveTo>
                      <a:pt x="1362" y="0"/>
                    </a:moveTo>
                    <a:cubicBezTo>
                      <a:pt x="974" y="0"/>
                      <a:pt x="582" y="78"/>
                      <a:pt x="206" y="231"/>
                    </a:cubicBezTo>
                    <a:cubicBezTo>
                      <a:pt x="1" y="319"/>
                      <a:pt x="132" y="615"/>
                      <a:pt x="326" y="615"/>
                    </a:cubicBezTo>
                    <a:cubicBezTo>
                      <a:pt x="352" y="615"/>
                      <a:pt x="379" y="610"/>
                      <a:pt x="407" y="598"/>
                    </a:cubicBezTo>
                    <a:cubicBezTo>
                      <a:pt x="704" y="474"/>
                      <a:pt x="1021" y="414"/>
                      <a:pt x="1336" y="414"/>
                    </a:cubicBezTo>
                    <a:cubicBezTo>
                      <a:pt x="1870" y="414"/>
                      <a:pt x="2402" y="584"/>
                      <a:pt x="2842" y="898"/>
                    </a:cubicBezTo>
                    <a:cubicBezTo>
                      <a:pt x="3542" y="1398"/>
                      <a:pt x="4143" y="2065"/>
                      <a:pt x="4610" y="2833"/>
                    </a:cubicBezTo>
                    <a:cubicBezTo>
                      <a:pt x="4659" y="2902"/>
                      <a:pt x="4727" y="2930"/>
                      <a:pt x="4792" y="2930"/>
                    </a:cubicBezTo>
                    <a:cubicBezTo>
                      <a:pt x="4947" y="2930"/>
                      <a:pt x="5094" y="2773"/>
                      <a:pt x="4977" y="2632"/>
                    </a:cubicBezTo>
                    <a:cubicBezTo>
                      <a:pt x="4443" y="1765"/>
                      <a:pt x="3742" y="1031"/>
                      <a:pt x="2908" y="464"/>
                    </a:cubicBezTo>
                    <a:cubicBezTo>
                      <a:pt x="2441" y="153"/>
                      <a:pt x="1906" y="0"/>
                      <a:pt x="1362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8"/>
              <p:cNvSpPr/>
              <p:nvPr/>
            </p:nvSpPr>
            <p:spPr>
              <a:xfrm>
                <a:off x="8793636" y="3989951"/>
                <a:ext cx="12371" cy="947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35" extrusionOk="0">
                    <a:moveTo>
                      <a:pt x="300" y="1"/>
                    </a:moveTo>
                    <a:cubicBezTo>
                      <a:pt x="0" y="1"/>
                      <a:pt x="0" y="434"/>
                      <a:pt x="300" y="434"/>
                    </a:cubicBezTo>
                    <a:cubicBezTo>
                      <a:pt x="567" y="434"/>
                      <a:pt x="567" y="1"/>
                      <a:pt x="300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8"/>
              <p:cNvSpPr/>
              <p:nvPr/>
            </p:nvSpPr>
            <p:spPr>
              <a:xfrm>
                <a:off x="8672292" y="4003042"/>
                <a:ext cx="34173" cy="9453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434" extrusionOk="0">
                    <a:moveTo>
                      <a:pt x="201" y="0"/>
                    </a:moveTo>
                    <a:cubicBezTo>
                      <a:pt x="101" y="0"/>
                      <a:pt x="1" y="100"/>
                      <a:pt x="1" y="200"/>
                    </a:cubicBezTo>
                    <a:cubicBezTo>
                      <a:pt x="1" y="334"/>
                      <a:pt x="101" y="434"/>
                      <a:pt x="201" y="434"/>
                    </a:cubicBezTo>
                    <a:lnTo>
                      <a:pt x="1301" y="434"/>
                    </a:lnTo>
                    <a:cubicBezTo>
                      <a:pt x="1568" y="434"/>
                      <a:pt x="1568" y="0"/>
                      <a:pt x="1301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8"/>
              <p:cNvSpPr/>
              <p:nvPr/>
            </p:nvSpPr>
            <p:spPr>
              <a:xfrm>
                <a:off x="8680286" y="4019748"/>
                <a:ext cx="26898" cy="10912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501" extrusionOk="0">
                    <a:moveTo>
                      <a:pt x="1035" y="0"/>
                    </a:moveTo>
                    <a:lnTo>
                      <a:pt x="201" y="101"/>
                    </a:lnTo>
                    <a:cubicBezTo>
                      <a:pt x="134" y="101"/>
                      <a:pt x="101" y="101"/>
                      <a:pt x="67" y="134"/>
                    </a:cubicBezTo>
                    <a:cubicBezTo>
                      <a:pt x="0" y="201"/>
                      <a:pt x="0" y="234"/>
                      <a:pt x="0" y="301"/>
                    </a:cubicBezTo>
                    <a:cubicBezTo>
                      <a:pt x="0" y="401"/>
                      <a:pt x="101" y="501"/>
                      <a:pt x="201" y="501"/>
                    </a:cubicBezTo>
                    <a:lnTo>
                      <a:pt x="1035" y="401"/>
                    </a:lnTo>
                    <a:cubicBezTo>
                      <a:pt x="1101" y="401"/>
                      <a:pt x="1135" y="401"/>
                      <a:pt x="1168" y="367"/>
                    </a:cubicBezTo>
                    <a:cubicBezTo>
                      <a:pt x="1235" y="301"/>
                      <a:pt x="1235" y="267"/>
                      <a:pt x="1235" y="201"/>
                    </a:cubicBezTo>
                    <a:cubicBezTo>
                      <a:pt x="1235" y="101"/>
                      <a:pt x="1135" y="0"/>
                      <a:pt x="1035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8"/>
              <p:cNvSpPr/>
              <p:nvPr/>
            </p:nvSpPr>
            <p:spPr>
              <a:xfrm>
                <a:off x="8691177" y="4001582"/>
                <a:ext cx="249555" cy="229278"/>
              </a:xfrm>
              <a:custGeom>
                <a:avLst/>
                <a:gdLst/>
                <a:ahLst/>
                <a:cxnLst/>
                <a:rect l="l" t="t" r="r" b="b"/>
                <a:pathLst>
                  <a:path w="11458" h="10527" extrusionOk="0">
                    <a:moveTo>
                      <a:pt x="6706" y="1"/>
                    </a:moveTo>
                    <a:cubicBezTo>
                      <a:pt x="3904" y="2169"/>
                      <a:pt x="2803" y="2903"/>
                      <a:pt x="1" y="5037"/>
                    </a:cubicBezTo>
                    <a:lnTo>
                      <a:pt x="3503" y="9374"/>
                    </a:lnTo>
                    <a:cubicBezTo>
                      <a:pt x="4688" y="10192"/>
                      <a:pt x="5747" y="10527"/>
                      <a:pt x="6664" y="10527"/>
                    </a:cubicBezTo>
                    <a:cubicBezTo>
                      <a:pt x="10008" y="10527"/>
                      <a:pt x="11458" y="6072"/>
                      <a:pt x="10175" y="4370"/>
                    </a:cubicBezTo>
                    <a:lnTo>
                      <a:pt x="67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8"/>
              <p:cNvSpPr/>
              <p:nvPr/>
            </p:nvSpPr>
            <p:spPr>
              <a:xfrm>
                <a:off x="8686821" y="3997466"/>
                <a:ext cx="241954" cy="237075"/>
              </a:xfrm>
              <a:custGeom>
                <a:avLst/>
                <a:gdLst/>
                <a:ahLst/>
                <a:cxnLst/>
                <a:rect l="l" t="t" r="r" b="b"/>
                <a:pathLst>
                  <a:path w="11109" h="10885" extrusionOk="0">
                    <a:moveTo>
                      <a:pt x="6876" y="487"/>
                    </a:moveTo>
                    <a:lnTo>
                      <a:pt x="9374" y="3625"/>
                    </a:lnTo>
                    <a:lnTo>
                      <a:pt x="10008" y="4426"/>
                    </a:lnTo>
                    <a:cubicBezTo>
                      <a:pt x="10108" y="4526"/>
                      <a:pt x="10175" y="4626"/>
                      <a:pt x="10275" y="4759"/>
                    </a:cubicBezTo>
                    <a:cubicBezTo>
                      <a:pt x="10608" y="5360"/>
                      <a:pt x="10708" y="6027"/>
                      <a:pt x="10608" y="6694"/>
                    </a:cubicBezTo>
                    <a:cubicBezTo>
                      <a:pt x="10408" y="8262"/>
                      <a:pt x="9407" y="9897"/>
                      <a:pt x="7840" y="10364"/>
                    </a:cubicBezTo>
                    <a:cubicBezTo>
                      <a:pt x="7496" y="10455"/>
                      <a:pt x="7149" y="10500"/>
                      <a:pt x="6804" y="10500"/>
                    </a:cubicBezTo>
                    <a:cubicBezTo>
                      <a:pt x="6145" y="10500"/>
                      <a:pt x="5496" y="10337"/>
                      <a:pt x="4904" y="10030"/>
                    </a:cubicBezTo>
                    <a:cubicBezTo>
                      <a:pt x="4604" y="9897"/>
                      <a:pt x="4337" y="9730"/>
                      <a:pt x="4037" y="9563"/>
                    </a:cubicBezTo>
                    <a:cubicBezTo>
                      <a:pt x="3937" y="9496"/>
                      <a:pt x="3870" y="9430"/>
                      <a:pt x="3770" y="9363"/>
                    </a:cubicBezTo>
                    <a:cubicBezTo>
                      <a:pt x="3637" y="9196"/>
                      <a:pt x="3470" y="8996"/>
                      <a:pt x="3336" y="8796"/>
                    </a:cubicBezTo>
                    <a:lnTo>
                      <a:pt x="463" y="5269"/>
                    </a:lnTo>
                    <a:lnTo>
                      <a:pt x="463" y="5269"/>
                    </a:lnTo>
                    <a:cubicBezTo>
                      <a:pt x="2571" y="3645"/>
                      <a:pt x="4738" y="2080"/>
                      <a:pt x="6876" y="487"/>
                    </a:cubicBezTo>
                    <a:close/>
                    <a:moveTo>
                      <a:pt x="6934" y="1"/>
                    </a:moveTo>
                    <a:cubicBezTo>
                      <a:pt x="6900" y="1"/>
                      <a:pt x="6867" y="9"/>
                      <a:pt x="6839" y="23"/>
                    </a:cubicBezTo>
                    <a:cubicBezTo>
                      <a:pt x="4604" y="1724"/>
                      <a:pt x="2336" y="3358"/>
                      <a:pt x="101" y="5060"/>
                    </a:cubicBezTo>
                    <a:cubicBezTo>
                      <a:pt x="0" y="5143"/>
                      <a:pt x="1" y="5277"/>
                      <a:pt x="51" y="5365"/>
                    </a:cubicBezTo>
                    <a:lnTo>
                      <a:pt x="51" y="5365"/>
                    </a:lnTo>
                    <a:cubicBezTo>
                      <a:pt x="56" y="5375"/>
                      <a:pt x="61" y="5384"/>
                      <a:pt x="67" y="5393"/>
                    </a:cubicBezTo>
                    <a:lnTo>
                      <a:pt x="2836" y="8796"/>
                    </a:lnTo>
                    <a:lnTo>
                      <a:pt x="3436" y="9530"/>
                    </a:lnTo>
                    <a:cubicBezTo>
                      <a:pt x="3637" y="9763"/>
                      <a:pt x="3903" y="9963"/>
                      <a:pt x="4170" y="10097"/>
                    </a:cubicBezTo>
                    <a:cubicBezTo>
                      <a:pt x="5005" y="10615"/>
                      <a:pt x="5964" y="10884"/>
                      <a:pt x="6918" y="10884"/>
                    </a:cubicBezTo>
                    <a:cubicBezTo>
                      <a:pt x="7070" y="10884"/>
                      <a:pt x="7222" y="10878"/>
                      <a:pt x="7373" y="10864"/>
                    </a:cubicBezTo>
                    <a:cubicBezTo>
                      <a:pt x="9141" y="10630"/>
                      <a:pt x="10408" y="9096"/>
                      <a:pt x="10842" y="7461"/>
                    </a:cubicBezTo>
                    <a:cubicBezTo>
                      <a:pt x="11075" y="6694"/>
                      <a:pt x="11109" y="5927"/>
                      <a:pt x="10908" y="5160"/>
                    </a:cubicBezTo>
                    <a:cubicBezTo>
                      <a:pt x="10708" y="4693"/>
                      <a:pt x="10475" y="4292"/>
                      <a:pt x="10141" y="3926"/>
                    </a:cubicBezTo>
                    <a:lnTo>
                      <a:pt x="7139" y="156"/>
                    </a:lnTo>
                    <a:lnTo>
                      <a:pt x="7072" y="56"/>
                    </a:lnTo>
                    <a:cubicBezTo>
                      <a:pt x="7033" y="17"/>
                      <a:pt x="6983" y="1"/>
                      <a:pt x="693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8"/>
              <p:cNvSpPr/>
              <p:nvPr/>
            </p:nvSpPr>
            <p:spPr>
              <a:xfrm>
                <a:off x="8795814" y="4025564"/>
                <a:ext cx="66865" cy="9453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434" extrusionOk="0">
                    <a:moveTo>
                      <a:pt x="300" y="0"/>
                    </a:moveTo>
                    <a:cubicBezTo>
                      <a:pt x="0" y="0"/>
                      <a:pt x="0" y="434"/>
                      <a:pt x="300" y="434"/>
                    </a:cubicBezTo>
                    <a:lnTo>
                      <a:pt x="2802" y="434"/>
                    </a:lnTo>
                    <a:cubicBezTo>
                      <a:pt x="3069" y="434"/>
                      <a:pt x="3069" y="34"/>
                      <a:pt x="2802" y="34"/>
                    </a:cubicBez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8"/>
              <p:cNvSpPr/>
              <p:nvPr/>
            </p:nvSpPr>
            <p:spPr>
              <a:xfrm>
                <a:off x="8762402" y="4052399"/>
                <a:ext cx="128611" cy="13874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637" extrusionOk="0">
                    <a:moveTo>
                      <a:pt x="238" y="1"/>
                    </a:moveTo>
                    <a:cubicBezTo>
                      <a:pt x="0" y="1"/>
                      <a:pt x="10" y="403"/>
                      <a:pt x="267" y="403"/>
                    </a:cubicBezTo>
                    <a:cubicBezTo>
                      <a:pt x="2068" y="570"/>
                      <a:pt x="3836" y="636"/>
                      <a:pt x="5637" y="636"/>
                    </a:cubicBezTo>
                    <a:cubicBezTo>
                      <a:pt x="5904" y="636"/>
                      <a:pt x="5904" y="203"/>
                      <a:pt x="5637" y="203"/>
                    </a:cubicBezTo>
                    <a:cubicBezTo>
                      <a:pt x="3836" y="203"/>
                      <a:pt x="2068" y="136"/>
                      <a:pt x="267" y="3"/>
                    </a:cubicBezTo>
                    <a:cubicBezTo>
                      <a:pt x="257" y="1"/>
                      <a:pt x="247" y="1"/>
                      <a:pt x="238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8"/>
              <p:cNvSpPr/>
              <p:nvPr/>
            </p:nvSpPr>
            <p:spPr>
              <a:xfrm>
                <a:off x="8723871" y="4079321"/>
                <a:ext cx="188179" cy="19689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904" extrusionOk="0">
                    <a:moveTo>
                      <a:pt x="268" y="1"/>
                    </a:moveTo>
                    <a:cubicBezTo>
                      <a:pt x="1" y="1"/>
                      <a:pt x="1" y="434"/>
                      <a:pt x="268" y="434"/>
                    </a:cubicBezTo>
                    <a:cubicBezTo>
                      <a:pt x="2970" y="501"/>
                      <a:pt x="5672" y="668"/>
                      <a:pt x="8374" y="901"/>
                    </a:cubicBezTo>
                    <a:cubicBezTo>
                      <a:pt x="8384" y="903"/>
                      <a:pt x="8394" y="903"/>
                      <a:pt x="8404" y="903"/>
                    </a:cubicBezTo>
                    <a:cubicBezTo>
                      <a:pt x="8640" y="903"/>
                      <a:pt x="8630" y="533"/>
                      <a:pt x="8374" y="501"/>
                    </a:cubicBezTo>
                    <a:cubicBezTo>
                      <a:pt x="5672" y="234"/>
                      <a:pt x="2970" y="101"/>
                      <a:pt x="268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8"/>
              <p:cNvSpPr/>
              <p:nvPr/>
            </p:nvSpPr>
            <p:spPr>
              <a:xfrm>
                <a:off x="8693377" y="4105437"/>
                <a:ext cx="231761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10641" h="1204" extrusionOk="0">
                    <a:moveTo>
                      <a:pt x="236" y="1"/>
                    </a:moveTo>
                    <a:cubicBezTo>
                      <a:pt x="0" y="1"/>
                      <a:pt x="11" y="371"/>
                      <a:pt x="267" y="403"/>
                    </a:cubicBezTo>
                    <a:lnTo>
                      <a:pt x="10374" y="1204"/>
                    </a:lnTo>
                    <a:cubicBezTo>
                      <a:pt x="10641" y="1204"/>
                      <a:pt x="10641" y="803"/>
                      <a:pt x="10374" y="770"/>
                    </a:cubicBezTo>
                    <a:lnTo>
                      <a:pt x="267" y="3"/>
                    </a:lnTo>
                    <a:cubicBezTo>
                      <a:pt x="256" y="1"/>
                      <a:pt x="246" y="1"/>
                      <a:pt x="236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8"/>
              <p:cNvSpPr/>
              <p:nvPr/>
            </p:nvSpPr>
            <p:spPr>
              <a:xfrm>
                <a:off x="8714439" y="4141093"/>
                <a:ext cx="207803" cy="18905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68" extrusionOk="0">
                    <a:moveTo>
                      <a:pt x="300" y="0"/>
                    </a:moveTo>
                    <a:cubicBezTo>
                      <a:pt x="0" y="0"/>
                      <a:pt x="0" y="400"/>
                      <a:pt x="300" y="400"/>
                    </a:cubicBezTo>
                    <a:lnTo>
                      <a:pt x="9274" y="867"/>
                    </a:lnTo>
                    <a:cubicBezTo>
                      <a:pt x="9540" y="867"/>
                      <a:pt x="9540" y="467"/>
                      <a:pt x="9274" y="467"/>
                    </a:cubicBez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8"/>
              <p:cNvSpPr/>
              <p:nvPr/>
            </p:nvSpPr>
            <p:spPr>
              <a:xfrm>
                <a:off x="8744214" y="4174506"/>
                <a:ext cx="169318" cy="15290"/>
              </a:xfrm>
              <a:custGeom>
                <a:avLst/>
                <a:gdLst/>
                <a:ahLst/>
                <a:cxnLst/>
                <a:rect l="l" t="t" r="r" b="b"/>
                <a:pathLst>
                  <a:path w="7774" h="702" extrusionOk="0">
                    <a:moveTo>
                      <a:pt x="268" y="1"/>
                    </a:moveTo>
                    <a:cubicBezTo>
                      <a:pt x="1" y="1"/>
                      <a:pt x="1" y="434"/>
                      <a:pt x="268" y="434"/>
                    </a:cubicBezTo>
                    <a:cubicBezTo>
                      <a:pt x="2669" y="434"/>
                      <a:pt x="5105" y="501"/>
                      <a:pt x="7506" y="701"/>
                    </a:cubicBezTo>
                    <a:cubicBezTo>
                      <a:pt x="7773" y="701"/>
                      <a:pt x="7773" y="301"/>
                      <a:pt x="7506" y="267"/>
                    </a:cubicBezTo>
                    <a:cubicBezTo>
                      <a:pt x="5105" y="67"/>
                      <a:pt x="2669" y="1"/>
                      <a:pt x="268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8"/>
              <p:cNvSpPr/>
              <p:nvPr/>
            </p:nvSpPr>
            <p:spPr>
              <a:xfrm>
                <a:off x="8762402" y="4200622"/>
                <a:ext cx="132226" cy="16052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737" extrusionOk="0">
                    <a:moveTo>
                      <a:pt x="238" y="1"/>
                    </a:moveTo>
                    <a:cubicBezTo>
                      <a:pt x="0" y="1"/>
                      <a:pt x="10" y="404"/>
                      <a:pt x="267" y="436"/>
                    </a:cubicBezTo>
                    <a:cubicBezTo>
                      <a:pt x="2101" y="570"/>
                      <a:pt x="3936" y="703"/>
                      <a:pt x="5771" y="736"/>
                    </a:cubicBezTo>
                    <a:cubicBezTo>
                      <a:pt x="6071" y="736"/>
                      <a:pt x="6071" y="303"/>
                      <a:pt x="5771" y="303"/>
                    </a:cubicBezTo>
                    <a:cubicBezTo>
                      <a:pt x="3936" y="303"/>
                      <a:pt x="2101" y="136"/>
                      <a:pt x="267" y="2"/>
                    </a:cubicBezTo>
                    <a:cubicBezTo>
                      <a:pt x="257" y="1"/>
                      <a:pt x="247" y="1"/>
                      <a:pt x="238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8"/>
              <p:cNvSpPr/>
              <p:nvPr/>
            </p:nvSpPr>
            <p:spPr>
              <a:xfrm>
                <a:off x="8593814" y="3876840"/>
                <a:ext cx="334955" cy="359849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6522" extrusionOk="0">
                    <a:moveTo>
                      <a:pt x="4987" y="423"/>
                    </a:moveTo>
                    <a:cubicBezTo>
                      <a:pt x="5641" y="423"/>
                      <a:pt x="6319" y="589"/>
                      <a:pt x="6973" y="957"/>
                    </a:cubicBezTo>
                    <a:cubicBezTo>
                      <a:pt x="7440" y="1224"/>
                      <a:pt x="7840" y="1591"/>
                      <a:pt x="8173" y="2025"/>
                    </a:cubicBezTo>
                    <a:cubicBezTo>
                      <a:pt x="8190" y="2045"/>
                      <a:pt x="8208" y="2060"/>
                      <a:pt x="8226" y="2071"/>
                    </a:cubicBezTo>
                    <a:lnTo>
                      <a:pt x="8226" y="2071"/>
                    </a:lnTo>
                    <a:lnTo>
                      <a:pt x="12276" y="7362"/>
                    </a:lnTo>
                    <a:cubicBezTo>
                      <a:pt x="12843" y="8129"/>
                      <a:pt x="13444" y="8896"/>
                      <a:pt x="14011" y="9630"/>
                    </a:cubicBezTo>
                    <a:cubicBezTo>
                      <a:pt x="15178" y="11131"/>
                      <a:pt x="15145" y="13233"/>
                      <a:pt x="13944" y="14701"/>
                    </a:cubicBezTo>
                    <a:cubicBezTo>
                      <a:pt x="13777" y="14901"/>
                      <a:pt x="13577" y="15068"/>
                      <a:pt x="13377" y="15268"/>
                    </a:cubicBezTo>
                    <a:lnTo>
                      <a:pt x="13344" y="15268"/>
                    </a:lnTo>
                    <a:cubicBezTo>
                      <a:pt x="13310" y="15268"/>
                      <a:pt x="13210" y="15334"/>
                      <a:pt x="13177" y="15401"/>
                    </a:cubicBezTo>
                    <a:cubicBezTo>
                      <a:pt x="13044" y="15468"/>
                      <a:pt x="12910" y="15535"/>
                      <a:pt x="12810" y="15601"/>
                    </a:cubicBezTo>
                    <a:cubicBezTo>
                      <a:pt x="12310" y="15868"/>
                      <a:pt x="11809" y="16035"/>
                      <a:pt x="11276" y="16102"/>
                    </a:cubicBezTo>
                    <a:cubicBezTo>
                      <a:pt x="11151" y="16113"/>
                      <a:pt x="11027" y="16119"/>
                      <a:pt x="10903" y="16119"/>
                    </a:cubicBezTo>
                    <a:cubicBezTo>
                      <a:pt x="9963" y="16119"/>
                      <a:pt x="9044" y="15787"/>
                      <a:pt x="8307" y="15168"/>
                    </a:cubicBezTo>
                    <a:cubicBezTo>
                      <a:pt x="7673" y="14534"/>
                      <a:pt x="7106" y="13833"/>
                      <a:pt x="6606" y="13100"/>
                    </a:cubicBezTo>
                    <a:lnTo>
                      <a:pt x="1969" y="7028"/>
                    </a:lnTo>
                    <a:cubicBezTo>
                      <a:pt x="1602" y="6595"/>
                      <a:pt x="1335" y="6094"/>
                      <a:pt x="1168" y="5561"/>
                    </a:cubicBezTo>
                    <a:cubicBezTo>
                      <a:pt x="350" y="2814"/>
                      <a:pt x="2500" y="423"/>
                      <a:pt x="4987" y="423"/>
                    </a:cubicBezTo>
                    <a:close/>
                    <a:moveTo>
                      <a:pt x="4945" y="0"/>
                    </a:moveTo>
                    <a:cubicBezTo>
                      <a:pt x="4136" y="0"/>
                      <a:pt x="3322" y="224"/>
                      <a:pt x="2603" y="691"/>
                    </a:cubicBezTo>
                    <a:cubicBezTo>
                      <a:pt x="668" y="1925"/>
                      <a:pt x="1" y="4427"/>
                      <a:pt x="1068" y="6461"/>
                    </a:cubicBezTo>
                    <a:cubicBezTo>
                      <a:pt x="1269" y="6795"/>
                      <a:pt x="1502" y="7129"/>
                      <a:pt x="1769" y="7429"/>
                    </a:cubicBezTo>
                    <a:lnTo>
                      <a:pt x="2736" y="8730"/>
                    </a:lnTo>
                    <a:lnTo>
                      <a:pt x="5572" y="12432"/>
                    </a:lnTo>
                    <a:lnTo>
                      <a:pt x="7340" y="14767"/>
                    </a:lnTo>
                    <a:cubicBezTo>
                      <a:pt x="8205" y="15891"/>
                      <a:pt x="9531" y="16521"/>
                      <a:pt x="10890" y="16521"/>
                    </a:cubicBezTo>
                    <a:cubicBezTo>
                      <a:pt x="11468" y="16521"/>
                      <a:pt x="12053" y="16407"/>
                      <a:pt x="12610" y="16168"/>
                    </a:cubicBezTo>
                    <a:cubicBezTo>
                      <a:pt x="12877" y="16068"/>
                      <a:pt x="13110" y="15935"/>
                      <a:pt x="13310" y="15801"/>
                    </a:cubicBezTo>
                    <a:lnTo>
                      <a:pt x="13377" y="15768"/>
                    </a:lnTo>
                    <a:cubicBezTo>
                      <a:pt x="13444" y="15735"/>
                      <a:pt x="13444" y="15701"/>
                      <a:pt x="13377" y="15701"/>
                    </a:cubicBezTo>
                    <a:cubicBezTo>
                      <a:pt x="13377" y="15701"/>
                      <a:pt x="13444" y="15701"/>
                      <a:pt x="13477" y="15668"/>
                    </a:cubicBezTo>
                    <a:cubicBezTo>
                      <a:pt x="13611" y="15568"/>
                      <a:pt x="13744" y="15468"/>
                      <a:pt x="13878" y="15368"/>
                    </a:cubicBezTo>
                    <a:cubicBezTo>
                      <a:pt x="14244" y="15001"/>
                      <a:pt x="14578" y="14567"/>
                      <a:pt x="14812" y="14067"/>
                    </a:cubicBezTo>
                    <a:cubicBezTo>
                      <a:pt x="15279" y="13100"/>
                      <a:pt x="15379" y="11965"/>
                      <a:pt x="15112" y="10931"/>
                    </a:cubicBezTo>
                    <a:cubicBezTo>
                      <a:pt x="14812" y="9897"/>
                      <a:pt x="14078" y="9097"/>
                      <a:pt x="13444" y="8296"/>
                    </a:cubicBezTo>
                    <a:lnTo>
                      <a:pt x="8574" y="1925"/>
                    </a:lnTo>
                    <a:lnTo>
                      <a:pt x="8474" y="1758"/>
                    </a:lnTo>
                    <a:cubicBezTo>
                      <a:pt x="8457" y="1729"/>
                      <a:pt x="8437" y="1708"/>
                      <a:pt x="8416" y="1692"/>
                    </a:cubicBezTo>
                    <a:lnTo>
                      <a:pt x="8416" y="1692"/>
                    </a:lnTo>
                    <a:cubicBezTo>
                      <a:pt x="7564" y="593"/>
                      <a:pt x="6262" y="0"/>
                      <a:pt x="4945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" name="Google Shape;119;p28"/>
            <p:cNvGrpSpPr/>
            <p:nvPr/>
          </p:nvGrpSpPr>
          <p:grpSpPr>
            <a:xfrm>
              <a:off x="8777914" y="307057"/>
              <a:ext cx="167684" cy="277782"/>
              <a:chOff x="8721126" y="1960920"/>
              <a:chExt cx="167684" cy="277782"/>
            </a:xfrm>
          </p:grpSpPr>
          <p:sp>
            <p:nvSpPr>
              <p:cNvPr id="120" name="Google Shape;120;p28"/>
              <p:cNvSpPr/>
              <p:nvPr/>
            </p:nvSpPr>
            <p:spPr>
              <a:xfrm>
                <a:off x="8726049" y="1965015"/>
                <a:ext cx="158406" cy="269549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2376" extrusionOk="0">
                    <a:moveTo>
                      <a:pt x="3370" y="0"/>
                    </a:moveTo>
                    <a:cubicBezTo>
                      <a:pt x="3303" y="1235"/>
                      <a:pt x="3070" y="2502"/>
                      <a:pt x="2670" y="3703"/>
                    </a:cubicBezTo>
                    <a:cubicBezTo>
                      <a:pt x="2169" y="4937"/>
                      <a:pt x="1269" y="6071"/>
                      <a:pt x="1" y="6505"/>
                    </a:cubicBezTo>
                    <a:cubicBezTo>
                      <a:pt x="1235" y="6805"/>
                      <a:pt x="2203" y="7806"/>
                      <a:pt x="2803" y="8940"/>
                    </a:cubicBezTo>
                    <a:cubicBezTo>
                      <a:pt x="3303" y="10041"/>
                      <a:pt x="3670" y="11208"/>
                      <a:pt x="3870" y="12376"/>
                    </a:cubicBezTo>
                    <a:cubicBezTo>
                      <a:pt x="3970" y="11142"/>
                      <a:pt x="4204" y="9874"/>
                      <a:pt x="4604" y="8673"/>
                    </a:cubicBezTo>
                    <a:cubicBezTo>
                      <a:pt x="5105" y="7439"/>
                      <a:pt x="6005" y="6305"/>
                      <a:pt x="7273" y="5871"/>
                    </a:cubicBezTo>
                    <a:cubicBezTo>
                      <a:pt x="6039" y="5504"/>
                      <a:pt x="5005" y="4604"/>
                      <a:pt x="4471" y="3436"/>
                    </a:cubicBezTo>
                    <a:cubicBezTo>
                      <a:pt x="3970" y="2335"/>
                      <a:pt x="3604" y="1168"/>
                      <a:pt x="3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8"/>
              <p:cNvSpPr/>
              <p:nvPr/>
            </p:nvSpPr>
            <p:spPr>
              <a:xfrm>
                <a:off x="8721126" y="1960920"/>
                <a:ext cx="167684" cy="277782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12754" extrusionOk="0">
                    <a:moveTo>
                      <a:pt x="3669" y="1226"/>
                    </a:moveTo>
                    <a:cubicBezTo>
                      <a:pt x="4184" y="3221"/>
                      <a:pt x="5016" y="5333"/>
                      <a:pt x="7008" y="6090"/>
                    </a:cubicBezTo>
                    <a:lnTo>
                      <a:pt x="7008" y="6090"/>
                    </a:lnTo>
                    <a:cubicBezTo>
                      <a:pt x="6067" y="6585"/>
                      <a:pt x="5300" y="7371"/>
                      <a:pt x="4864" y="8361"/>
                    </a:cubicBezTo>
                    <a:cubicBezTo>
                      <a:pt x="4376" y="9361"/>
                      <a:pt x="4185" y="10460"/>
                      <a:pt x="4046" y="11582"/>
                    </a:cubicBezTo>
                    <a:lnTo>
                      <a:pt x="4046" y="11582"/>
                    </a:lnTo>
                    <a:cubicBezTo>
                      <a:pt x="3553" y="9588"/>
                      <a:pt x="2724" y="7427"/>
                      <a:pt x="716" y="6662"/>
                    </a:cubicBezTo>
                    <a:lnTo>
                      <a:pt x="716" y="6662"/>
                    </a:lnTo>
                    <a:cubicBezTo>
                      <a:pt x="1651" y="6167"/>
                      <a:pt x="2392" y="5381"/>
                      <a:pt x="2829" y="4391"/>
                    </a:cubicBezTo>
                    <a:cubicBezTo>
                      <a:pt x="3310" y="3403"/>
                      <a:pt x="3522" y="2319"/>
                      <a:pt x="3669" y="1226"/>
                    </a:cubicBezTo>
                    <a:close/>
                    <a:moveTo>
                      <a:pt x="3639" y="1"/>
                    </a:moveTo>
                    <a:cubicBezTo>
                      <a:pt x="3547" y="1"/>
                      <a:pt x="3449" y="72"/>
                      <a:pt x="3429" y="188"/>
                    </a:cubicBezTo>
                    <a:cubicBezTo>
                      <a:pt x="3196" y="2517"/>
                      <a:pt x="2765" y="5575"/>
                      <a:pt x="215" y="6518"/>
                    </a:cubicBezTo>
                    <a:lnTo>
                      <a:pt x="215" y="6518"/>
                    </a:lnTo>
                    <a:cubicBezTo>
                      <a:pt x="59" y="6535"/>
                      <a:pt x="1" y="6748"/>
                      <a:pt x="137" y="6835"/>
                    </a:cubicBezTo>
                    <a:lnTo>
                      <a:pt x="137" y="6835"/>
                    </a:lnTo>
                    <a:cubicBezTo>
                      <a:pt x="161" y="6854"/>
                      <a:pt x="190" y="6866"/>
                      <a:pt x="226" y="6868"/>
                    </a:cubicBezTo>
                    <a:lnTo>
                      <a:pt x="226" y="6868"/>
                    </a:lnTo>
                    <a:cubicBezTo>
                      <a:pt x="2735" y="7551"/>
                      <a:pt x="3465" y="10405"/>
                      <a:pt x="3930" y="12631"/>
                    </a:cubicBezTo>
                    <a:cubicBezTo>
                      <a:pt x="3959" y="12717"/>
                      <a:pt x="4025" y="12754"/>
                      <a:pt x="4094" y="12754"/>
                    </a:cubicBezTo>
                    <a:cubicBezTo>
                      <a:pt x="4184" y="12754"/>
                      <a:pt x="4278" y="12692"/>
                      <a:pt x="4297" y="12597"/>
                    </a:cubicBezTo>
                    <a:cubicBezTo>
                      <a:pt x="4530" y="10262"/>
                      <a:pt x="4964" y="7127"/>
                      <a:pt x="7532" y="6226"/>
                    </a:cubicBezTo>
                    <a:cubicBezTo>
                      <a:pt x="7699" y="6193"/>
                      <a:pt x="7699" y="5959"/>
                      <a:pt x="7532" y="5892"/>
                    </a:cubicBezTo>
                    <a:cubicBezTo>
                      <a:pt x="4997" y="5225"/>
                      <a:pt x="4263" y="2357"/>
                      <a:pt x="3796" y="122"/>
                    </a:cubicBezTo>
                    <a:cubicBezTo>
                      <a:pt x="3768" y="38"/>
                      <a:pt x="3705" y="1"/>
                      <a:pt x="3639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" name="Google Shape;122;p28"/>
            <p:cNvGrpSpPr/>
            <p:nvPr/>
          </p:nvGrpSpPr>
          <p:grpSpPr>
            <a:xfrm>
              <a:off x="4808644" y="44567"/>
              <a:ext cx="89233" cy="144772"/>
              <a:chOff x="9274044" y="2003067"/>
              <a:chExt cx="89233" cy="144772"/>
            </a:xfrm>
          </p:grpSpPr>
          <p:sp>
            <p:nvSpPr>
              <p:cNvPr id="123" name="Google Shape;123;p28"/>
              <p:cNvSpPr/>
              <p:nvPr/>
            </p:nvSpPr>
            <p:spPr>
              <a:xfrm>
                <a:off x="9278967" y="2007162"/>
                <a:ext cx="79954" cy="13732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305" extrusionOk="0">
                    <a:moveTo>
                      <a:pt x="1702" y="0"/>
                    </a:moveTo>
                    <a:cubicBezTo>
                      <a:pt x="1669" y="634"/>
                      <a:pt x="1535" y="1268"/>
                      <a:pt x="1335" y="1868"/>
                    </a:cubicBezTo>
                    <a:cubicBezTo>
                      <a:pt x="1102" y="2502"/>
                      <a:pt x="635" y="3036"/>
                      <a:pt x="1" y="3302"/>
                    </a:cubicBezTo>
                    <a:cubicBezTo>
                      <a:pt x="601" y="3469"/>
                      <a:pt x="1135" y="3936"/>
                      <a:pt x="1402" y="4537"/>
                    </a:cubicBezTo>
                    <a:cubicBezTo>
                      <a:pt x="1669" y="5104"/>
                      <a:pt x="1835" y="5671"/>
                      <a:pt x="1936" y="6305"/>
                    </a:cubicBezTo>
                    <a:cubicBezTo>
                      <a:pt x="2002" y="5637"/>
                      <a:pt x="2102" y="5004"/>
                      <a:pt x="2336" y="4403"/>
                    </a:cubicBezTo>
                    <a:cubicBezTo>
                      <a:pt x="2536" y="3769"/>
                      <a:pt x="3036" y="3236"/>
                      <a:pt x="3670" y="3002"/>
                    </a:cubicBezTo>
                    <a:cubicBezTo>
                      <a:pt x="3036" y="2802"/>
                      <a:pt x="2536" y="2335"/>
                      <a:pt x="2236" y="1735"/>
                    </a:cubicBezTo>
                    <a:cubicBezTo>
                      <a:pt x="2002" y="1168"/>
                      <a:pt x="1802" y="600"/>
                      <a:pt x="1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8"/>
              <p:cNvSpPr/>
              <p:nvPr/>
            </p:nvSpPr>
            <p:spPr>
              <a:xfrm>
                <a:off x="9274044" y="2003067"/>
                <a:ext cx="89233" cy="144772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6647" extrusionOk="0">
                    <a:moveTo>
                      <a:pt x="1976" y="1095"/>
                    </a:moveTo>
                    <a:cubicBezTo>
                      <a:pt x="2232" y="1963"/>
                      <a:pt x="2642" y="2789"/>
                      <a:pt x="3438" y="3178"/>
                    </a:cubicBezTo>
                    <a:lnTo>
                      <a:pt x="3438" y="3178"/>
                    </a:lnTo>
                    <a:cubicBezTo>
                      <a:pt x="2611" y="3676"/>
                      <a:pt x="2279" y="4608"/>
                      <a:pt x="2113" y="5552"/>
                    </a:cubicBezTo>
                    <a:lnTo>
                      <a:pt x="2113" y="5552"/>
                    </a:lnTo>
                    <a:cubicBezTo>
                      <a:pt x="1857" y="4684"/>
                      <a:pt x="1448" y="3858"/>
                      <a:pt x="651" y="3469"/>
                    </a:cubicBezTo>
                    <a:lnTo>
                      <a:pt x="651" y="3469"/>
                    </a:lnTo>
                    <a:cubicBezTo>
                      <a:pt x="1478" y="2971"/>
                      <a:pt x="1811" y="2039"/>
                      <a:pt x="1976" y="1095"/>
                    </a:cubicBezTo>
                    <a:close/>
                    <a:moveTo>
                      <a:pt x="1954" y="0"/>
                    </a:moveTo>
                    <a:cubicBezTo>
                      <a:pt x="1863" y="0"/>
                      <a:pt x="1761" y="72"/>
                      <a:pt x="1761" y="188"/>
                    </a:cubicBezTo>
                    <a:cubicBezTo>
                      <a:pt x="1628" y="1316"/>
                      <a:pt x="1430" y="2840"/>
                      <a:pt x="180" y="3316"/>
                    </a:cubicBezTo>
                    <a:lnTo>
                      <a:pt x="180" y="3316"/>
                    </a:lnTo>
                    <a:cubicBezTo>
                      <a:pt x="45" y="3333"/>
                      <a:pt x="0" y="3510"/>
                      <a:pt x="84" y="3607"/>
                    </a:cubicBezTo>
                    <a:lnTo>
                      <a:pt x="84" y="3607"/>
                    </a:lnTo>
                    <a:cubicBezTo>
                      <a:pt x="108" y="3647"/>
                      <a:pt x="146" y="3674"/>
                      <a:pt x="193" y="3674"/>
                    </a:cubicBezTo>
                    <a:cubicBezTo>
                      <a:pt x="200" y="3674"/>
                      <a:pt x="208" y="3674"/>
                      <a:pt x="215" y="3672"/>
                    </a:cubicBezTo>
                    <a:lnTo>
                      <a:pt x="215" y="3672"/>
                    </a:lnTo>
                    <a:cubicBezTo>
                      <a:pt x="1437" y="4033"/>
                      <a:pt x="1765" y="5441"/>
                      <a:pt x="1995" y="6526"/>
                    </a:cubicBezTo>
                    <a:cubicBezTo>
                      <a:pt x="2023" y="6610"/>
                      <a:pt x="2086" y="6647"/>
                      <a:pt x="2152" y="6647"/>
                    </a:cubicBezTo>
                    <a:cubicBezTo>
                      <a:pt x="2244" y="6647"/>
                      <a:pt x="2342" y="6575"/>
                      <a:pt x="2362" y="6459"/>
                    </a:cubicBezTo>
                    <a:cubicBezTo>
                      <a:pt x="2462" y="5325"/>
                      <a:pt x="2662" y="3791"/>
                      <a:pt x="3929" y="3324"/>
                    </a:cubicBezTo>
                    <a:cubicBezTo>
                      <a:pt x="4096" y="3290"/>
                      <a:pt x="4096" y="3057"/>
                      <a:pt x="3929" y="2990"/>
                    </a:cubicBezTo>
                    <a:cubicBezTo>
                      <a:pt x="2695" y="2656"/>
                      <a:pt x="2328" y="1222"/>
                      <a:pt x="2095" y="121"/>
                    </a:cubicBezTo>
                    <a:cubicBezTo>
                      <a:pt x="2081" y="37"/>
                      <a:pt x="2020" y="0"/>
                      <a:pt x="1954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125;p28"/>
            <p:cNvSpPr/>
            <p:nvPr/>
          </p:nvSpPr>
          <p:spPr>
            <a:xfrm>
              <a:off x="8945607" y="2726313"/>
              <a:ext cx="41426" cy="39988"/>
            </a:xfrm>
            <a:custGeom>
              <a:avLst/>
              <a:gdLst/>
              <a:ahLst/>
              <a:cxnLst/>
              <a:rect l="l" t="t" r="r" b="b"/>
              <a:pathLst>
                <a:path w="1902" h="1836" extrusionOk="0">
                  <a:moveTo>
                    <a:pt x="907" y="343"/>
                  </a:moveTo>
                  <a:cubicBezTo>
                    <a:pt x="1039" y="343"/>
                    <a:pt x="1171" y="395"/>
                    <a:pt x="1268" y="492"/>
                  </a:cubicBezTo>
                  <a:cubicBezTo>
                    <a:pt x="1468" y="625"/>
                    <a:pt x="1535" y="892"/>
                    <a:pt x="1468" y="1126"/>
                  </a:cubicBezTo>
                  <a:cubicBezTo>
                    <a:pt x="1346" y="1339"/>
                    <a:pt x="1140" y="1497"/>
                    <a:pt x="902" y="1497"/>
                  </a:cubicBezTo>
                  <a:cubicBezTo>
                    <a:pt x="894" y="1497"/>
                    <a:pt x="886" y="1497"/>
                    <a:pt x="878" y="1496"/>
                  </a:cubicBezTo>
                  <a:lnTo>
                    <a:pt x="878" y="1496"/>
                  </a:lnTo>
                  <a:cubicBezTo>
                    <a:pt x="874" y="1495"/>
                    <a:pt x="871" y="1494"/>
                    <a:pt x="867" y="1493"/>
                  </a:cubicBezTo>
                  <a:cubicBezTo>
                    <a:pt x="634" y="1459"/>
                    <a:pt x="434" y="1259"/>
                    <a:pt x="367" y="1026"/>
                  </a:cubicBezTo>
                  <a:cubicBezTo>
                    <a:pt x="334" y="792"/>
                    <a:pt x="434" y="559"/>
                    <a:pt x="634" y="425"/>
                  </a:cubicBezTo>
                  <a:cubicBezTo>
                    <a:pt x="717" y="370"/>
                    <a:pt x="813" y="343"/>
                    <a:pt x="907" y="343"/>
                  </a:cubicBezTo>
                  <a:close/>
                  <a:moveTo>
                    <a:pt x="911" y="0"/>
                  </a:moveTo>
                  <a:cubicBezTo>
                    <a:pt x="804" y="0"/>
                    <a:pt x="698" y="19"/>
                    <a:pt x="601" y="58"/>
                  </a:cubicBezTo>
                  <a:cubicBezTo>
                    <a:pt x="234" y="225"/>
                    <a:pt x="0" y="559"/>
                    <a:pt x="0" y="959"/>
                  </a:cubicBezTo>
                  <a:cubicBezTo>
                    <a:pt x="34" y="1393"/>
                    <a:pt x="334" y="1759"/>
                    <a:pt x="767" y="1826"/>
                  </a:cubicBezTo>
                  <a:cubicBezTo>
                    <a:pt x="786" y="1832"/>
                    <a:pt x="804" y="1835"/>
                    <a:pt x="822" y="1835"/>
                  </a:cubicBezTo>
                  <a:cubicBezTo>
                    <a:pt x="838" y="1835"/>
                    <a:pt x="854" y="1833"/>
                    <a:pt x="869" y="1829"/>
                  </a:cubicBezTo>
                  <a:lnTo>
                    <a:pt x="869" y="1829"/>
                  </a:lnTo>
                  <a:cubicBezTo>
                    <a:pt x="888" y="1830"/>
                    <a:pt x="907" y="1830"/>
                    <a:pt x="926" y="1830"/>
                  </a:cubicBezTo>
                  <a:cubicBezTo>
                    <a:pt x="1261" y="1830"/>
                    <a:pt x="1582" y="1665"/>
                    <a:pt x="1735" y="1359"/>
                  </a:cubicBezTo>
                  <a:cubicBezTo>
                    <a:pt x="1902" y="1026"/>
                    <a:pt x="1868" y="592"/>
                    <a:pt x="1601" y="325"/>
                  </a:cubicBezTo>
                  <a:cubicBezTo>
                    <a:pt x="1436" y="113"/>
                    <a:pt x="1170" y="0"/>
                    <a:pt x="911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5775644" y="520000"/>
              <a:ext cx="41426" cy="39988"/>
            </a:xfrm>
            <a:custGeom>
              <a:avLst/>
              <a:gdLst/>
              <a:ahLst/>
              <a:cxnLst/>
              <a:rect l="l" t="t" r="r" b="b"/>
              <a:pathLst>
                <a:path w="1902" h="1836" extrusionOk="0">
                  <a:moveTo>
                    <a:pt x="907" y="343"/>
                  </a:moveTo>
                  <a:cubicBezTo>
                    <a:pt x="1039" y="343"/>
                    <a:pt x="1171" y="395"/>
                    <a:pt x="1268" y="492"/>
                  </a:cubicBezTo>
                  <a:cubicBezTo>
                    <a:pt x="1468" y="625"/>
                    <a:pt x="1535" y="892"/>
                    <a:pt x="1468" y="1126"/>
                  </a:cubicBezTo>
                  <a:cubicBezTo>
                    <a:pt x="1346" y="1339"/>
                    <a:pt x="1140" y="1497"/>
                    <a:pt x="902" y="1497"/>
                  </a:cubicBezTo>
                  <a:cubicBezTo>
                    <a:pt x="894" y="1497"/>
                    <a:pt x="886" y="1497"/>
                    <a:pt x="878" y="1496"/>
                  </a:cubicBezTo>
                  <a:lnTo>
                    <a:pt x="878" y="1496"/>
                  </a:lnTo>
                  <a:cubicBezTo>
                    <a:pt x="874" y="1495"/>
                    <a:pt x="871" y="1494"/>
                    <a:pt x="867" y="1493"/>
                  </a:cubicBezTo>
                  <a:cubicBezTo>
                    <a:pt x="634" y="1459"/>
                    <a:pt x="434" y="1259"/>
                    <a:pt x="367" y="1026"/>
                  </a:cubicBezTo>
                  <a:cubicBezTo>
                    <a:pt x="334" y="792"/>
                    <a:pt x="434" y="559"/>
                    <a:pt x="634" y="425"/>
                  </a:cubicBezTo>
                  <a:cubicBezTo>
                    <a:pt x="717" y="370"/>
                    <a:pt x="813" y="343"/>
                    <a:pt x="907" y="343"/>
                  </a:cubicBezTo>
                  <a:close/>
                  <a:moveTo>
                    <a:pt x="911" y="0"/>
                  </a:moveTo>
                  <a:cubicBezTo>
                    <a:pt x="804" y="0"/>
                    <a:pt x="698" y="19"/>
                    <a:pt x="601" y="58"/>
                  </a:cubicBezTo>
                  <a:cubicBezTo>
                    <a:pt x="234" y="225"/>
                    <a:pt x="0" y="559"/>
                    <a:pt x="0" y="959"/>
                  </a:cubicBezTo>
                  <a:cubicBezTo>
                    <a:pt x="34" y="1393"/>
                    <a:pt x="334" y="1759"/>
                    <a:pt x="767" y="1826"/>
                  </a:cubicBezTo>
                  <a:cubicBezTo>
                    <a:pt x="786" y="1832"/>
                    <a:pt x="804" y="1835"/>
                    <a:pt x="822" y="1835"/>
                  </a:cubicBezTo>
                  <a:cubicBezTo>
                    <a:pt x="838" y="1835"/>
                    <a:pt x="854" y="1833"/>
                    <a:pt x="869" y="1829"/>
                  </a:cubicBezTo>
                  <a:lnTo>
                    <a:pt x="869" y="1829"/>
                  </a:lnTo>
                  <a:cubicBezTo>
                    <a:pt x="888" y="1830"/>
                    <a:pt x="907" y="1830"/>
                    <a:pt x="926" y="1830"/>
                  </a:cubicBezTo>
                  <a:cubicBezTo>
                    <a:pt x="1261" y="1830"/>
                    <a:pt x="1582" y="1665"/>
                    <a:pt x="1735" y="1359"/>
                  </a:cubicBezTo>
                  <a:cubicBezTo>
                    <a:pt x="1902" y="1026"/>
                    <a:pt x="1868" y="592"/>
                    <a:pt x="1601" y="325"/>
                  </a:cubicBezTo>
                  <a:cubicBezTo>
                    <a:pt x="1436" y="113"/>
                    <a:pt x="1170" y="0"/>
                    <a:pt x="911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" name="Google Shape;127;p28"/>
            <p:cNvGrpSpPr/>
            <p:nvPr/>
          </p:nvGrpSpPr>
          <p:grpSpPr>
            <a:xfrm>
              <a:off x="8576395" y="229341"/>
              <a:ext cx="90605" cy="144793"/>
              <a:chOff x="7757783" y="1011291"/>
              <a:chExt cx="90605" cy="144793"/>
            </a:xfrm>
          </p:grpSpPr>
          <p:sp>
            <p:nvSpPr>
              <p:cNvPr id="128" name="Google Shape;128;p28"/>
              <p:cNvSpPr/>
              <p:nvPr/>
            </p:nvSpPr>
            <p:spPr>
              <a:xfrm>
                <a:off x="7763359" y="1014667"/>
                <a:ext cx="79954" cy="13732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305" extrusionOk="0">
                    <a:moveTo>
                      <a:pt x="1735" y="0"/>
                    </a:moveTo>
                    <a:cubicBezTo>
                      <a:pt x="1669" y="634"/>
                      <a:pt x="1569" y="1268"/>
                      <a:pt x="1335" y="1868"/>
                    </a:cubicBezTo>
                    <a:cubicBezTo>
                      <a:pt x="1135" y="2535"/>
                      <a:pt x="635" y="3036"/>
                      <a:pt x="1" y="3302"/>
                    </a:cubicBezTo>
                    <a:cubicBezTo>
                      <a:pt x="635" y="3503"/>
                      <a:pt x="1135" y="3936"/>
                      <a:pt x="1402" y="4537"/>
                    </a:cubicBezTo>
                    <a:cubicBezTo>
                      <a:pt x="1669" y="5104"/>
                      <a:pt x="1869" y="5704"/>
                      <a:pt x="1969" y="6305"/>
                    </a:cubicBezTo>
                    <a:cubicBezTo>
                      <a:pt x="2002" y="5671"/>
                      <a:pt x="2136" y="5037"/>
                      <a:pt x="2336" y="4403"/>
                    </a:cubicBezTo>
                    <a:cubicBezTo>
                      <a:pt x="2569" y="3769"/>
                      <a:pt x="3036" y="3236"/>
                      <a:pt x="3670" y="3002"/>
                    </a:cubicBezTo>
                    <a:cubicBezTo>
                      <a:pt x="3070" y="2802"/>
                      <a:pt x="2536" y="2335"/>
                      <a:pt x="2269" y="1735"/>
                    </a:cubicBezTo>
                    <a:cubicBezTo>
                      <a:pt x="2002" y="1201"/>
                      <a:pt x="1835" y="600"/>
                      <a:pt x="17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8"/>
              <p:cNvSpPr/>
              <p:nvPr/>
            </p:nvSpPr>
            <p:spPr>
              <a:xfrm>
                <a:off x="7757783" y="1011291"/>
                <a:ext cx="90605" cy="144793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6648" extrusionOk="0">
                    <a:moveTo>
                      <a:pt x="2024" y="1074"/>
                    </a:moveTo>
                    <a:cubicBezTo>
                      <a:pt x="2291" y="1951"/>
                      <a:pt x="2699" y="2782"/>
                      <a:pt x="3529" y="3162"/>
                    </a:cubicBezTo>
                    <a:lnTo>
                      <a:pt x="3529" y="3162"/>
                    </a:lnTo>
                    <a:cubicBezTo>
                      <a:pt x="2682" y="3656"/>
                      <a:pt x="2344" y="4598"/>
                      <a:pt x="2177" y="5553"/>
                    </a:cubicBezTo>
                    <a:lnTo>
                      <a:pt x="2177" y="5553"/>
                    </a:lnTo>
                    <a:cubicBezTo>
                      <a:pt x="1920" y="4685"/>
                      <a:pt x="1507" y="3856"/>
                      <a:pt x="695" y="3448"/>
                    </a:cubicBezTo>
                    <a:lnTo>
                      <a:pt x="695" y="3448"/>
                    </a:lnTo>
                    <a:cubicBezTo>
                      <a:pt x="1528" y="2955"/>
                      <a:pt x="1851" y="2022"/>
                      <a:pt x="2024" y="1074"/>
                    </a:cubicBezTo>
                    <a:close/>
                    <a:moveTo>
                      <a:pt x="1994" y="1"/>
                    </a:moveTo>
                    <a:cubicBezTo>
                      <a:pt x="1909" y="1"/>
                      <a:pt x="1811" y="72"/>
                      <a:pt x="1791" y="188"/>
                    </a:cubicBezTo>
                    <a:cubicBezTo>
                      <a:pt x="1660" y="1300"/>
                      <a:pt x="1466" y="2763"/>
                      <a:pt x="297" y="3293"/>
                    </a:cubicBezTo>
                    <a:lnTo>
                      <a:pt x="297" y="3293"/>
                    </a:lnTo>
                    <a:cubicBezTo>
                      <a:pt x="295" y="3292"/>
                      <a:pt x="292" y="3291"/>
                      <a:pt x="290" y="3291"/>
                    </a:cubicBezTo>
                    <a:cubicBezTo>
                      <a:pt x="281" y="3289"/>
                      <a:pt x="271" y="3288"/>
                      <a:pt x="262" y="3288"/>
                    </a:cubicBezTo>
                    <a:cubicBezTo>
                      <a:pt x="81" y="3288"/>
                      <a:pt x="1" y="3594"/>
                      <a:pt x="223" y="3658"/>
                    </a:cubicBezTo>
                    <a:cubicBezTo>
                      <a:pt x="1458" y="3991"/>
                      <a:pt x="1791" y="5392"/>
                      <a:pt x="2058" y="6526"/>
                    </a:cubicBezTo>
                    <a:cubicBezTo>
                      <a:pt x="2072" y="6610"/>
                      <a:pt x="2133" y="6647"/>
                      <a:pt x="2199" y="6647"/>
                    </a:cubicBezTo>
                    <a:cubicBezTo>
                      <a:pt x="2290" y="6647"/>
                      <a:pt x="2392" y="6576"/>
                      <a:pt x="2392" y="6460"/>
                    </a:cubicBezTo>
                    <a:cubicBezTo>
                      <a:pt x="2525" y="5325"/>
                      <a:pt x="2725" y="3791"/>
                      <a:pt x="3993" y="3324"/>
                    </a:cubicBezTo>
                    <a:cubicBezTo>
                      <a:pt x="4160" y="3291"/>
                      <a:pt x="4160" y="3024"/>
                      <a:pt x="3993" y="2990"/>
                    </a:cubicBezTo>
                    <a:cubicBezTo>
                      <a:pt x="2764" y="2667"/>
                      <a:pt x="2413" y="1309"/>
                      <a:pt x="2149" y="224"/>
                    </a:cubicBezTo>
                    <a:lnTo>
                      <a:pt x="2149" y="224"/>
                    </a:lnTo>
                    <a:cubicBezTo>
                      <a:pt x="2152" y="201"/>
                      <a:pt x="2155" y="178"/>
                      <a:pt x="2158" y="155"/>
                    </a:cubicBezTo>
                    <a:lnTo>
                      <a:pt x="2158" y="155"/>
                    </a:lnTo>
                    <a:lnTo>
                      <a:pt x="2133" y="157"/>
                    </a:lnTo>
                    <a:lnTo>
                      <a:pt x="2133" y="157"/>
                    </a:lnTo>
                    <a:cubicBezTo>
                      <a:pt x="2131" y="145"/>
                      <a:pt x="2128" y="134"/>
                      <a:pt x="2125" y="122"/>
                    </a:cubicBezTo>
                    <a:cubicBezTo>
                      <a:pt x="2111" y="38"/>
                      <a:pt x="2056" y="1"/>
                      <a:pt x="199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" name="Google Shape;130;p28"/>
            <p:cNvGrpSpPr/>
            <p:nvPr/>
          </p:nvGrpSpPr>
          <p:grpSpPr>
            <a:xfrm rot="-3148302">
              <a:off x="7870500" y="613708"/>
              <a:ext cx="1262842" cy="1262842"/>
              <a:chOff x="5592821" y="2337568"/>
              <a:chExt cx="2748354" cy="2748354"/>
            </a:xfrm>
          </p:grpSpPr>
          <p:sp>
            <p:nvSpPr>
              <p:cNvPr id="131" name="Google Shape;131;p28"/>
              <p:cNvSpPr/>
              <p:nvPr/>
            </p:nvSpPr>
            <p:spPr>
              <a:xfrm rot="2700000">
                <a:off x="6170604" y="2564759"/>
                <a:ext cx="1592788" cy="2293971"/>
              </a:xfrm>
              <a:custGeom>
                <a:avLst/>
                <a:gdLst/>
                <a:ahLst/>
                <a:cxnLst/>
                <a:rect l="l" t="t" r="r" b="b"/>
                <a:pathLst>
                  <a:path w="72220" h="104013" extrusionOk="0">
                    <a:moveTo>
                      <a:pt x="35893" y="7892"/>
                    </a:moveTo>
                    <a:cubicBezTo>
                      <a:pt x="37482" y="7892"/>
                      <a:pt x="39080" y="8059"/>
                      <a:pt x="40663" y="8410"/>
                    </a:cubicBezTo>
                    <a:cubicBezTo>
                      <a:pt x="54273" y="10979"/>
                      <a:pt x="63546" y="26290"/>
                      <a:pt x="60177" y="39533"/>
                    </a:cubicBezTo>
                    <a:cubicBezTo>
                      <a:pt x="57355" y="50529"/>
                      <a:pt x="46239" y="58597"/>
                      <a:pt x="35009" y="58597"/>
                    </a:cubicBezTo>
                    <a:cubicBezTo>
                      <a:pt x="33498" y="58597"/>
                      <a:pt x="31985" y="58451"/>
                      <a:pt x="30489" y="58146"/>
                    </a:cubicBezTo>
                    <a:cubicBezTo>
                      <a:pt x="17847" y="55544"/>
                      <a:pt x="8507" y="42101"/>
                      <a:pt x="10508" y="29359"/>
                    </a:cubicBezTo>
                    <a:cubicBezTo>
                      <a:pt x="12335" y="17429"/>
                      <a:pt x="23889" y="7892"/>
                      <a:pt x="35893" y="7892"/>
                    </a:cubicBezTo>
                    <a:close/>
                    <a:moveTo>
                      <a:pt x="35965" y="1"/>
                    </a:moveTo>
                    <a:cubicBezTo>
                      <a:pt x="20204" y="1"/>
                      <a:pt x="5049" y="12478"/>
                      <a:pt x="2603" y="28158"/>
                    </a:cubicBezTo>
                    <a:cubicBezTo>
                      <a:pt x="1" y="44870"/>
                      <a:pt x="12276" y="62516"/>
                      <a:pt x="28821" y="65918"/>
                    </a:cubicBezTo>
                    <a:cubicBezTo>
                      <a:pt x="29555" y="66052"/>
                      <a:pt x="30323" y="66185"/>
                      <a:pt x="31056" y="66252"/>
                    </a:cubicBezTo>
                    <a:lnTo>
                      <a:pt x="31056" y="83197"/>
                    </a:lnTo>
                    <a:lnTo>
                      <a:pt x="21750" y="83197"/>
                    </a:lnTo>
                    <a:lnTo>
                      <a:pt x="21816" y="92771"/>
                    </a:lnTo>
                    <a:lnTo>
                      <a:pt x="31056" y="92771"/>
                    </a:lnTo>
                    <a:lnTo>
                      <a:pt x="31056" y="104012"/>
                    </a:lnTo>
                    <a:lnTo>
                      <a:pt x="40630" y="104012"/>
                    </a:lnTo>
                    <a:lnTo>
                      <a:pt x="40630" y="92771"/>
                    </a:lnTo>
                    <a:lnTo>
                      <a:pt x="49937" y="92771"/>
                    </a:lnTo>
                    <a:lnTo>
                      <a:pt x="49937" y="83197"/>
                    </a:lnTo>
                    <a:lnTo>
                      <a:pt x="40630" y="83197"/>
                    </a:lnTo>
                    <a:lnTo>
                      <a:pt x="40630" y="65952"/>
                    </a:lnTo>
                    <a:cubicBezTo>
                      <a:pt x="53206" y="63617"/>
                      <a:pt x="64580" y="54010"/>
                      <a:pt x="67783" y="41501"/>
                    </a:cubicBezTo>
                    <a:cubicBezTo>
                      <a:pt x="72219" y="24122"/>
                      <a:pt x="60044" y="4074"/>
                      <a:pt x="42198" y="672"/>
                    </a:cubicBezTo>
                    <a:cubicBezTo>
                      <a:pt x="40128" y="217"/>
                      <a:pt x="38041" y="1"/>
                      <a:pt x="3596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B98DFF"/>
                  </a:gs>
                  <a:gs pos="50000">
                    <a:srgbClr val="FF83BB"/>
                  </a:gs>
                  <a:gs pos="100000">
                    <a:srgbClr val="FF83B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8"/>
              <p:cNvSpPr/>
              <p:nvPr/>
            </p:nvSpPr>
            <p:spPr>
              <a:xfrm rot="2700000">
                <a:off x="6208282" y="2550059"/>
                <a:ext cx="1494931" cy="2301117"/>
              </a:xfrm>
              <a:custGeom>
                <a:avLst/>
                <a:gdLst/>
                <a:ahLst/>
                <a:cxnLst/>
                <a:rect l="l" t="t" r="r" b="b"/>
                <a:pathLst>
                  <a:path w="67783" h="104337" extrusionOk="0">
                    <a:moveTo>
                      <a:pt x="34398" y="363"/>
                    </a:moveTo>
                    <a:cubicBezTo>
                      <a:pt x="35620" y="363"/>
                      <a:pt x="36844" y="439"/>
                      <a:pt x="38061" y="596"/>
                    </a:cubicBezTo>
                    <a:cubicBezTo>
                      <a:pt x="38929" y="696"/>
                      <a:pt x="39763" y="830"/>
                      <a:pt x="40630" y="1030"/>
                    </a:cubicBezTo>
                    <a:cubicBezTo>
                      <a:pt x="40639" y="1031"/>
                      <a:pt x="40649" y="1032"/>
                      <a:pt x="40658" y="1032"/>
                    </a:cubicBezTo>
                    <a:cubicBezTo>
                      <a:pt x="40679" y="1032"/>
                      <a:pt x="40699" y="1028"/>
                      <a:pt x="40717" y="1020"/>
                    </a:cubicBezTo>
                    <a:lnTo>
                      <a:pt x="40717" y="1020"/>
                    </a:lnTo>
                    <a:cubicBezTo>
                      <a:pt x="46375" y="2169"/>
                      <a:pt x="51601" y="4894"/>
                      <a:pt x="55774" y="8869"/>
                    </a:cubicBezTo>
                    <a:cubicBezTo>
                      <a:pt x="59977" y="12838"/>
                      <a:pt x="63179" y="17742"/>
                      <a:pt x="65081" y="23212"/>
                    </a:cubicBezTo>
                    <a:cubicBezTo>
                      <a:pt x="67015" y="28649"/>
                      <a:pt x="67482" y="34487"/>
                      <a:pt x="66415" y="40158"/>
                    </a:cubicBezTo>
                    <a:cubicBezTo>
                      <a:pt x="65214" y="46295"/>
                      <a:pt x="61945" y="51866"/>
                      <a:pt x="57509" y="56269"/>
                    </a:cubicBezTo>
                    <a:cubicBezTo>
                      <a:pt x="53039" y="60672"/>
                      <a:pt x="47435" y="63841"/>
                      <a:pt x="41330" y="65442"/>
                    </a:cubicBezTo>
                    <a:cubicBezTo>
                      <a:pt x="40597" y="65609"/>
                      <a:pt x="39863" y="65776"/>
                      <a:pt x="39096" y="65909"/>
                    </a:cubicBezTo>
                    <a:cubicBezTo>
                      <a:pt x="39029" y="65943"/>
                      <a:pt x="38962" y="66010"/>
                      <a:pt x="38962" y="66110"/>
                    </a:cubicBezTo>
                    <a:lnTo>
                      <a:pt x="38962" y="83322"/>
                    </a:lnTo>
                    <a:cubicBezTo>
                      <a:pt x="38962" y="83422"/>
                      <a:pt x="39029" y="83489"/>
                      <a:pt x="39129" y="83489"/>
                    </a:cubicBezTo>
                    <a:lnTo>
                      <a:pt x="48269" y="83489"/>
                    </a:lnTo>
                    <a:lnTo>
                      <a:pt x="48269" y="92729"/>
                    </a:lnTo>
                    <a:lnTo>
                      <a:pt x="39129" y="92729"/>
                    </a:lnTo>
                    <a:cubicBezTo>
                      <a:pt x="39029" y="92729"/>
                      <a:pt x="38962" y="92829"/>
                      <a:pt x="38962" y="92929"/>
                    </a:cubicBezTo>
                    <a:lnTo>
                      <a:pt x="38962" y="103970"/>
                    </a:lnTo>
                    <a:lnTo>
                      <a:pt x="29722" y="103970"/>
                    </a:lnTo>
                    <a:lnTo>
                      <a:pt x="29722" y="92929"/>
                    </a:lnTo>
                    <a:cubicBezTo>
                      <a:pt x="29722" y="92829"/>
                      <a:pt x="29655" y="92762"/>
                      <a:pt x="29555" y="92762"/>
                    </a:cubicBezTo>
                    <a:lnTo>
                      <a:pt x="20482" y="92762"/>
                    </a:lnTo>
                    <a:lnTo>
                      <a:pt x="20449" y="84556"/>
                    </a:lnTo>
                    <a:lnTo>
                      <a:pt x="20449" y="83522"/>
                    </a:lnTo>
                    <a:lnTo>
                      <a:pt x="29555" y="83522"/>
                    </a:lnTo>
                    <a:cubicBezTo>
                      <a:pt x="29655" y="83522"/>
                      <a:pt x="29722" y="83422"/>
                      <a:pt x="29722" y="83355"/>
                    </a:cubicBezTo>
                    <a:lnTo>
                      <a:pt x="29722" y="66410"/>
                    </a:lnTo>
                    <a:cubicBezTo>
                      <a:pt x="29722" y="66343"/>
                      <a:pt x="29655" y="66243"/>
                      <a:pt x="29555" y="66243"/>
                    </a:cubicBezTo>
                    <a:cubicBezTo>
                      <a:pt x="22484" y="65342"/>
                      <a:pt x="15946" y="61807"/>
                      <a:pt x="10975" y="56703"/>
                    </a:cubicBezTo>
                    <a:cubicBezTo>
                      <a:pt x="6139" y="51799"/>
                      <a:pt x="2870" y="45562"/>
                      <a:pt x="1502" y="38790"/>
                    </a:cubicBezTo>
                    <a:cubicBezTo>
                      <a:pt x="168" y="32019"/>
                      <a:pt x="1202" y="24980"/>
                      <a:pt x="4404" y="18876"/>
                    </a:cubicBezTo>
                    <a:cubicBezTo>
                      <a:pt x="7640" y="12871"/>
                      <a:pt x="12543" y="7935"/>
                      <a:pt x="18514" y="4632"/>
                    </a:cubicBezTo>
                    <a:cubicBezTo>
                      <a:pt x="23351" y="1927"/>
                      <a:pt x="28860" y="363"/>
                      <a:pt x="34398" y="363"/>
                    </a:cubicBezTo>
                    <a:close/>
                    <a:moveTo>
                      <a:pt x="34472" y="1"/>
                    </a:moveTo>
                    <a:cubicBezTo>
                      <a:pt x="29696" y="1"/>
                      <a:pt x="24954" y="1123"/>
                      <a:pt x="20616" y="3165"/>
                    </a:cubicBezTo>
                    <a:cubicBezTo>
                      <a:pt x="14345" y="6067"/>
                      <a:pt x="9041" y="10737"/>
                      <a:pt x="5338" y="16574"/>
                    </a:cubicBezTo>
                    <a:cubicBezTo>
                      <a:pt x="1602" y="22478"/>
                      <a:pt x="1" y="29483"/>
                      <a:pt x="768" y="36455"/>
                    </a:cubicBezTo>
                    <a:cubicBezTo>
                      <a:pt x="1635" y="43360"/>
                      <a:pt x="4504" y="49865"/>
                      <a:pt x="9074" y="55168"/>
                    </a:cubicBezTo>
                    <a:cubicBezTo>
                      <a:pt x="13611" y="60472"/>
                      <a:pt x="19715" y="64508"/>
                      <a:pt x="26553" y="66076"/>
                    </a:cubicBezTo>
                    <a:cubicBezTo>
                      <a:pt x="27467" y="66297"/>
                      <a:pt x="28410" y="66458"/>
                      <a:pt x="29355" y="66587"/>
                    </a:cubicBezTo>
                    <a:lnTo>
                      <a:pt x="29355" y="66587"/>
                    </a:lnTo>
                    <a:lnTo>
                      <a:pt x="29355" y="83155"/>
                    </a:lnTo>
                    <a:lnTo>
                      <a:pt x="20249" y="83155"/>
                    </a:lnTo>
                    <a:cubicBezTo>
                      <a:pt x="20149" y="83155"/>
                      <a:pt x="20082" y="83255"/>
                      <a:pt x="20082" y="83355"/>
                    </a:cubicBezTo>
                    <a:lnTo>
                      <a:pt x="20115" y="91728"/>
                    </a:lnTo>
                    <a:lnTo>
                      <a:pt x="20115" y="92929"/>
                    </a:lnTo>
                    <a:cubicBezTo>
                      <a:pt x="20115" y="93029"/>
                      <a:pt x="20215" y="93096"/>
                      <a:pt x="20315" y="93096"/>
                    </a:cubicBezTo>
                    <a:lnTo>
                      <a:pt x="29389" y="93096"/>
                    </a:lnTo>
                    <a:lnTo>
                      <a:pt x="29389" y="104170"/>
                    </a:lnTo>
                    <a:cubicBezTo>
                      <a:pt x="29389" y="104270"/>
                      <a:pt x="29455" y="104337"/>
                      <a:pt x="29555" y="104337"/>
                    </a:cubicBezTo>
                    <a:lnTo>
                      <a:pt x="39129" y="104337"/>
                    </a:lnTo>
                    <a:cubicBezTo>
                      <a:pt x="39229" y="104337"/>
                      <a:pt x="39329" y="104270"/>
                      <a:pt x="39329" y="104170"/>
                    </a:cubicBezTo>
                    <a:lnTo>
                      <a:pt x="39329" y="93096"/>
                    </a:lnTo>
                    <a:lnTo>
                      <a:pt x="48436" y="93096"/>
                    </a:lnTo>
                    <a:cubicBezTo>
                      <a:pt x="48536" y="93096"/>
                      <a:pt x="48602" y="93029"/>
                      <a:pt x="48602" y="92929"/>
                    </a:cubicBezTo>
                    <a:lnTo>
                      <a:pt x="48602" y="83355"/>
                    </a:lnTo>
                    <a:cubicBezTo>
                      <a:pt x="48602" y="83255"/>
                      <a:pt x="48536" y="83155"/>
                      <a:pt x="48436" y="83155"/>
                    </a:cubicBezTo>
                    <a:lnTo>
                      <a:pt x="39329" y="83155"/>
                    </a:lnTo>
                    <a:lnTo>
                      <a:pt x="39329" y="66251"/>
                    </a:lnTo>
                    <a:lnTo>
                      <a:pt x="39329" y="66251"/>
                    </a:lnTo>
                    <a:cubicBezTo>
                      <a:pt x="45550" y="65035"/>
                      <a:pt x="51338" y="62177"/>
                      <a:pt x="56108" y="58037"/>
                    </a:cubicBezTo>
                    <a:cubicBezTo>
                      <a:pt x="60844" y="53901"/>
                      <a:pt x="64514" y="48497"/>
                      <a:pt x="66248" y="42426"/>
                    </a:cubicBezTo>
                    <a:cubicBezTo>
                      <a:pt x="67783" y="36755"/>
                      <a:pt x="67716" y="30784"/>
                      <a:pt x="66081" y="25147"/>
                    </a:cubicBezTo>
                    <a:cubicBezTo>
                      <a:pt x="64480" y="19510"/>
                      <a:pt x="61545" y="14373"/>
                      <a:pt x="57542" y="10103"/>
                    </a:cubicBezTo>
                    <a:cubicBezTo>
                      <a:pt x="53539" y="5833"/>
                      <a:pt x="48469" y="2731"/>
                      <a:pt x="42865" y="1163"/>
                    </a:cubicBezTo>
                    <a:cubicBezTo>
                      <a:pt x="42183" y="968"/>
                      <a:pt x="41470" y="805"/>
                      <a:pt x="40756" y="674"/>
                    </a:cubicBezTo>
                    <a:lnTo>
                      <a:pt x="40756" y="674"/>
                    </a:lnTo>
                    <a:cubicBezTo>
                      <a:pt x="40748" y="669"/>
                      <a:pt x="40739" y="666"/>
                      <a:pt x="40730" y="663"/>
                    </a:cubicBezTo>
                    <a:cubicBezTo>
                      <a:pt x="38658" y="216"/>
                      <a:pt x="36562" y="1"/>
                      <a:pt x="34472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8"/>
              <p:cNvSpPr/>
              <p:nvPr/>
            </p:nvSpPr>
            <p:spPr>
              <a:xfrm rot="2700000">
                <a:off x="6686394" y="2848511"/>
                <a:ext cx="1128493" cy="1124766"/>
              </a:xfrm>
              <a:custGeom>
                <a:avLst/>
                <a:gdLst/>
                <a:ahLst/>
                <a:cxnLst/>
                <a:rect l="l" t="t" r="r" b="b"/>
                <a:pathLst>
                  <a:path w="51168" h="50999" extrusionOk="0">
                    <a:moveTo>
                      <a:pt x="25844" y="314"/>
                    </a:moveTo>
                    <a:cubicBezTo>
                      <a:pt x="27275" y="314"/>
                      <a:pt x="28709" y="450"/>
                      <a:pt x="30122" y="710"/>
                    </a:cubicBezTo>
                    <a:cubicBezTo>
                      <a:pt x="32624" y="1177"/>
                      <a:pt x="34992" y="2011"/>
                      <a:pt x="37227" y="3212"/>
                    </a:cubicBezTo>
                    <a:cubicBezTo>
                      <a:pt x="39395" y="4413"/>
                      <a:pt x="41364" y="5947"/>
                      <a:pt x="43098" y="7748"/>
                    </a:cubicBezTo>
                    <a:cubicBezTo>
                      <a:pt x="44833" y="9550"/>
                      <a:pt x="46334" y="11585"/>
                      <a:pt x="47501" y="13786"/>
                    </a:cubicBezTo>
                    <a:cubicBezTo>
                      <a:pt x="48702" y="15988"/>
                      <a:pt x="49569" y="18323"/>
                      <a:pt x="50103" y="20758"/>
                    </a:cubicBezTo>
                    <a:cubicBezTo>
                      <a:pt x="50637" y="23193"/>
                      <a:pt x="50837" y="25695"/>
                      <a:pt x="50603" y="28163"/>
                    </a:cubicBezTo>
                    <a:cubicBezTo>
                      <a:pt x="50503" y="29364"/>
                      <a:pt x="50303" y="30565"/>
                      <a:pt x="50003" y="31732"/>
                    </a:cubicBezTo>
                    <a:cubicBezTo>
                      <a:pt x="49369" y="34234"/>
                      <a:pt x="48302" y="36602"/>
                      <a:pt x="46867" y="38737"/>
                    </a:cubicBezTo>
                    <a:cubicBezTo>
                      <a:pt x="45466" y="40906"/>
                      <a:pt x="43732" y="42807"/>
                      <a:pt x="41730" y="44441"/>
                    </a:cubicBezTo>
                    <a:cubicBezTo>
                      <a:pt x="39762" y="46076"/>
                      <a:pt x="37561" y="47444"/>
                      <a:pt x="35192" y="48478"/>
                    </a:cubicBezTo>
                    <a:cubicBezTo>
                      <a:pt x="32824" y="49512"/>
                      <a:pt x="30289" y="50212"/>
                      <a:pt x="27720" y="50512"/>
                    </a:cubicBezTo>
                    <a:cubicBezTo>
                      <a:pt x="26875" y="50601"/>
                      <a:pt x="26023" y="50646"/>
                      <a:pt x="25169" y="50646"/>
                    </a:cubicBezTo>
                    <a:cubicBezTo>
                      <a:pt x="23462" y="50646"/>
                      <a:pt x="21750" y="50468"/>
                      <a:pt x="20082" y="50112"/>
                    </a:cubicBezTo>
                    <a:cubicBezTo>
                      <a:pt x="17547" y="49512"/>
                      <a:pt x="15111" y="48511"/>
                      <a:pt x="12910" y="47110"/>
                    </a:cubicBezTo>
                    <a:cubicBezTo>
                      <a:pt x="10708" y="45709"/>
                      <a:pt x="8707" y="44008"/>
                      <a:pt x="7006" y="42040"/>
                    </a:cubicBezTo>
                    <a:cubicBezTo>
                      <a:pt x="5271" y="40072"/>
                      <a:pt x="3837" y="37837"/>
                      <a:pt x="2736" y="35468"/>
                    </a:cubicBezTo>
                    <a:cubicBezTo>
                      <a:pt x="1669" y="33100"/>
                      <a:pt x="935" y="30565"/>
                      <a:pt x="601" y="27996"/>
                    </a:cubicBezTo>
                    <a:cubicBezTo>
                      <a:pt x="268" y="25394"/>
                      <a:pt x="401" y="22759"/>
                      <a:pt x="935" y="20224"/>
                    </a:cubicBezTo>
                    <a:cubicBezTo>
                      <a:pt x="1502" y="17722"/>
                      <a:pt x="2502" y="15321"/>
                      <a:pt x="3837" y="13119"/>
                    </a:cubicBezTo>
                    <a:cubicBezTo>
                      <a:pt x="5171" y="10917"/>
                      <a:pt x="6839" y="8916"/>
                      <a:pt x="8740" y="7181"/>
                    </a:cubicBezTo>
                    <a:cubicBezTo>
                      <a:pt x="10642" y="5480"/>
                      <a:pt x="12810" y="4012"/>
                      <a:pt x="15111" y="2878"/>
                    </a:cubicBezTo>
                    <a:cubicBezTo>
                      <a:pt x="17413" y="1744"/>
                      <a:pt x="19882" y="977"/>
                      <a:pt x="22450" y="577"/>
                    </a:cubicBezTo>
                    <a:cubicBezTo>
                      <a:pt x="23572" y="400"/>
                      <a:pt x="24707" y="314"/>
                      <a:pt x="25844" y="314"/>
                    </a:cubicBezTo>
                    <a:close/>
                    <a:moveTo>
                      <a:pt x="25920" y="0"/>
                    </a:moveTo>
                    <a:cubicBezTo>
                      <a:pt x="23407" y="0"/>
                      <a:pt x="20893" y="401"/>
                      <a:pt x="18481" y="1210"/>
                    </a:cubicBezTo>
                    <a:cubicBezTo>
                      <a:pt x="15979" y="2011"/>
                      <a:pt x="13644" y="3145"/>
                      <a:pt x="11476" y="4646"/>
                    </a:cubicBezTo>
                    <a:cubicBezTo>
                      <a:pt x="9307" y="6114"/>
                      <a:pt x="7339" y="7915"/>
                      <a:pt x="5671" y="9950"/>
                    </a:cubicBezTo>
                    <a:cubicBezTo>
                      <a:pt x="4037" y="11951"/>
                      <a:pt x="2703" y="14186"/>
                      <a:pt x="1735" y="16621"/>
                    </a:cubicBezTo>
                    <a:cubicBezTo>
                      <a:pt x="735" y="19023"/>
                      <a:pt x="201" y="21592"/>
                      <a:pt x="101" y="24194"/>
                    </a:cubicBezTo>
                    <a:cubicBezTo>
                      <a:pt x="1" y="26829"/>
                      <a:pt x="334" y="29464"/>
                      <a:pt x="1101" y="31999"/>
                    </a:cubicBezTo>
                    <a:cubicBezTo>
                      <a:pt x="2636" y="37103"/>
                      <a:pt x="5605" y="41673"/>
                      <a:pt x="9641" y="45142"/>
                    </a:cubicBezTo>
                    <a:cubicBezTo>
                      <a:pt x="11642" y="46843"/>
                      <a:pt x="13911" y="48244"/>
                      <a:pt x="16312" y="49245"/>
                    </a:cubicBezTo>
                    <a:cubicBezTo>
                      <a:pt x="18781" y="50279"/>
                      <a:pt x="21383" y="50846"/>
                      <a:pt x="24018" y="50979"/>
                    </a:cubicBezTo>
                    <a:cubicBezTo>
                      <a:pt x="24343" y="50992"/>
                      <a:pt x="24668" y="50998"/>
                      <a:pt x="24993" y="50998"/>
                    </a:cubicBezTo>
                    <a:cubicBezTo>
                      <a:pt x="27269" y="50998"/>
                      <a:pt x="29534" y="50692"/>
                      <a:pt x="31723" y="50079"/>
                    </a:cubicBezTo>
                    <a:cubicBezTo>
                      <a:pt x="36794" y="48678"/>
                      <a:pt x="41364" y="45842"/>
                      <a:pt x="44866" y="41906"/>
                    </a:cubicBezTo>
                    <a:cubicBezTo>
                      <a:pt x="46634" y="39972"/>
                      <a:pt x="48035" y="37770"/>
                      <a:pt x="49102" y="35402"/>
                    </a:cubicBezTo>
                    <a:cubicBezTo>
                      <a:pt x="49636" y="34234"/>
                      <a:pt x="50036" y="33067"/>
                      <a:pt x="50370" y="31832"/>
                    </a:cubicBezTo>
                    <a:cubicBezTo>
                      <a:pt x="50383" y="31788"/>
                      <a:pt x="50380" y="31749"/>
                      <a:pt x="50367" y="31716"/>
                    </a:cubicBezTo>
                    <a:lnTo>
                      <a:pt x="50367" y="31716"/>
                    </a:lnTo>
                    <a:cubicBezTo>
                      <a:pt x="50977" y="29317"/>
                      <a:pt x="51168" y="26822"/>
                      <a:pt x="51004" y="24327"/>
                    </a:cubicBezTo>
                    <a:cubicBezTo>
                      <a:pt x="50804" y="21825"/>
                      <a:pt x="50237" y="19323"/>
                      <a:pt x="49336" y="16955"/>
                    </a:cubicBezTo>
                    <a:cubicBezTo>
                      <a:pt x="48435" y="14587"/>
                      <a:pt x="47201" y="12352"/>
                      <a:pt x="45700" y="10284"/>
                    </a:cubicBezTo>
                    <a:cubicBezTo>
                      <a:pt x="44199" y="8249"/>
                      <a:pt x="42431" y="6448"/>
                      <a:pt x="40430" y="4913"/>
                    </a:cubicBezTo>
                    <a:cubicBezTo>
                      <a:pt x="38428" y="3379"/>
                      <a:pt x="36193" y="2178"/>
                      <a:pt x="33791" y="1344"/>
                    </a:cubicBezTo>
                    <a:cubicBezTo>
                      <a:pt x="31250" y="451"/>
                      <a:pt x="28586" y="0"/>
                      <a:pt x="25920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8"/>
              <p:cNvSpPr/>
              <p:nvPr/>
            </p:nvSpPr>
            <p:spPr>
              <a:xfrm rot="2700000">
                <a:off x="7102076" y="2651096"/>
                <a:ext cx="163116" cy="17657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006" extrusionOk="0">
                    <a:moveTo>
                      <a:pt x="7087" y="1"/>
                    </a:moveTo>
                    <a:cubicBezTo>
                      <a:pt x="7057" y="1"/>
                      <a:pt x="7026" y="9"/>
                      <a:pt x="6996" y="29"/>
                    </a:cubicBezTo>
                    <a:cubicBezTo>
                      <a:pt x="4161" y="2064"/>
                      <a:pt x="1826" y="4666"/>
                      <a:pt x="91" y="7702"/>
                    </a:cubicBezTo>
                    <a:cubicBezTo>
                      <a:pt x="0" y="7862"/>
                      <a:pt x="128" y="8006"/>
                      <a:pt x="271" y="8006"/>
                    </a:cubicBezTo>
                    <a:cubicBezTo>
                      <a:pt x="337" y="8006"/>
                      <a:pt x="406" y="7975"/>
                      <a:pt x="458" y="7902"/>
                    </a:cubicBezTo>
                    <a:cubicBezTo>
                      <a:pt x="2126" y="4933"/>
                      <a:pt x="4428" y="2398"/>
                      <a:pt x="7197" y="396"/>
                    </a:cubicBezTo>
                    <a:cubicBezTo>
                      <a:pt x="7395" y="283"/>
                      <a:pt x="7256" y="1"/>
                      <a:pt x="7087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8"/>
              <p:cNvSpPr/>
              <p:nvPr/>
            </p:nvSpPr>
            <p:spPr>
              <a:xfrm rot="2700000">
                <a:off x="7182859" y="2737091"/>
                <a:ext cx="47837" cy="58952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673" extrusionOk="0">
                    <a:moveTo>
                      <a:pt x="1921" y="1"/>
                    </a:moveTo>
                    <a:cubicBezTo>
                      <a:pt x="1849" y="1"/>
                      <a:pt x="1778" y="38"/>
                      <a:pt x="1735" y="102"/>
                    </a:cubicBezTo>
                    <a:lnTo>
                      <a:pt x="1702" y="102"/>
                    </a:lnTo>
                    <a:lnTo>
                      <a:pt x="34" y="2370"/>
                    </a:lnTo>
                    <a:cubicBezTo>
                      <a:pt x="1" y="2471"/>
                      <a:pt x="34" y="2604"/>
                      <a:pt x="134" y="2637"/>
                    </a:cubicBezTo>
                    <a:cubicBezTo>
                      <a:pt x="158" y="2661"/>
                      <a:pt x="190" y="2672"/>
                      <a:pt x="224" y="2672"/>
                    </a:cubicBezTo>
                    <a:cubicBezTo>
                      <a:pt x="287" y="2672"/>
                      <a:pt x="358" y="2635"/>
                      <a:pt x="401" y="2571"/>
                    </a:cubicBezTo>
                    <a:lnTo>
                      <a:pt x="2102" y="302"/>
                    </a:lnTo>
                    <a:cubicBezTo>
                      <a:pt x="2169" y="202"/>
                      <a:pt x="2136" y="69"/>
                      <a:pt x="2036" y="35"/>
                    </a:cubicBezTo>
                    <a:cubicBezTo>
                      <a:pt x="2000" y="12"/>
                      <a:pt x="1960" y="1"/>
                      <a:pt x="1921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8"/>
              <p:cNvSpPr/>
              <p:nvPr/>
            </p:nvSpPr>
            <p:spPr>
              <a:xfrm rot="2700000">
                <a:off x="6604320" y="3001412"/>
                <a:ext cx="280138" cy="513124"/>
              </a:xfrm>
              <a:custGeom>
                <a:avLst/>
                <a:gdLst/>
                <a:ahLst/>
                <a:cxnLst/>
                <a:rect l="l" t="t" r="r" b="b"/>
                <a:pathLst>
                  <a:path w="12702" h="23266" extrusionOk="0">
                    <a:moveTo>
                      <a:pt x="205" y="0"/>
                    </a:moveTo>
                    <a:cubicBezTo>
                      <a:pt x="100" y="0"/>
                      <a:pt x="0" y="67"/>
                      <a:pt x="0" y="200"/>
                    </a:cubicBezTo>
                    <a:cubicBezTo>
                      <a:pt x="234" y="3703"/>
                      <a:pt x="1068" y="7139"/>
                      <a:pt x="2435" y="10374"/>
                    </a:cubicBezTo>
                    <a:cubicBezTo>
                      <a:pt x="3770" y="13577"/>
                      <a:pt x="5638" y="16545"/>
                      <a:pt x="7939" y="19181"/>
                    </a:cubicBezTo>
                    <a:cubicBezTo>
                      <a:pt x="9240" y="20648"/>
                      <a:pt x="10675" y="22016"/>
                      <a:pt x="12242" y="23217"/>
                    </a:cubicBezTo>
                    <a:cubicBezTo>
                      <a:pt x="12284" y="23251"/>
                      <a:pt x="12329" y="23266"/>
                      <a:pt x="12373" y="23266"/>
                    </a:cubicBezTo>
                    <a:cubicBezTo>
                      <a:pt x="12545" y="23266"/>
                      <a:pt x="12702" y="23049"/>
                      <a:pt x="12543" y="22917"/>
                    </a:cubicBezTo>
                    <a:cubicBezTo>
                      <a:pt x="9807" y="20782"/>
                      <a:pt x="7439" y="18247"/>
                      <a:pt x="5571" y="15345"/>
                    </a:cubicBezTo>
                    <a:cubicBezTo>
                      <a:pt x="3670" y="12443"/>
                      <a:pt x="2235" y="9274"/>
                      <a:pt x="1368" y="5938"/>
                    </a:cubicBezTo>
                    <a:cubicBezTo>
                      <a:pt x="868" y="4070"/>
                      <a:pt x="534" y="2135"/>
                      <a:pt x="434" y="200"/>
                    </a:cubicBezTo>
                    <a:cubicBezTo>
                      <a:pt x="417" y="67"/>
                      <a:pt x="309" y="0"/>
                      <a:pt x="205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8"/>
              <p:cNvSpPr/>
              <p:nvPr/>
            </p:nvSpPr>
            <p:spPr>
              <a:xfrm rot="2700000">
                <a:off x="6629827" y="3075230"/>
                <a:ext cx="90336" cy="172975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7843" extrusionOk="0">
                    <a:moveTo>
                      <a:pt x="274" y="1"/>
                    </a:moveTo>
                    <a:cubicBezTo>
                      <a:pt x="141" y="1"/>
                      <a:pt x="1" y="109"/>
                      <a:pt x="41" y="289"/>
                    </a:cubicBezTo>
                    <a:lnTo>
                      <a:pt x="74" y="289"/>
                    </a:lnTo>
                    <a:cubicBezTo>
                      <a:pt x="842" y="2957"/>
                      <a:pt x="2042" y="5459"/>
                      <a:pt x="3610" y="7761"/>
                    </a:cubicBezTo>
                    <a:cubicBezTo>
                      <a:pt x="3658" y="7818"/>
                      <a:pt x="3723" y="7843"/>
                      <a:pt x="3787" y="7843"/>
                    </a:cubicBezTo>
                    <a:cubicBezTo>
                      <a:pt x="3944" y="7843"/>
                      <a:pt x="4096" y="7694"/>
                      <a:pt x="3977" y="7527"/>
                    </a:cubicBezTo>
                    <a:cubicBezTo>
                      <a:pt x="2409" y="5292"/>
                      <a:pt x="1242" y="2791"/>
                      <a:pt x="475" y="155"/>
                    </a:cubicBezTo>
                    <a:cubicBezTo>
                      <a:pt x="448" y="49"/>
                      <a:pt x="363" y="1"/>
                      <a:pt x="27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8"/>
              <p:cNvSpPr/>
              <p:nvPr/>
            </p:nvSpPr>
            <p:spPr>
              <a:xfrm rot="2700000">
                <a:off x="6741943" y="3017471"/>
                <a:ext cx="12527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34" extrusionOk="0">
                    <a:moveTo>
                      <a:pt x="268" y="0"/>
                    </a:moveTo>
                    <a:cubicBezTo>
                      <a:pt x="1" y="0"/>
                      <a:pt x="1" y="434"/>
                      <a:pt x="268" y="434"/>
                    </a:cubicBezTo>
                    <a:cubicBezTo>
                      <a:pt x="568" y="434"/>
                      <a:pt x="568" y="0"/>
                      <a:pt x="268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8"/>
              <p:cNvSpPr/>
              <p:nvPr/>
            </p:nvSpPr>
            <p:spPr>
              <a:xfrm rot="2700000">
                <a:off x="6587566" y="3335390"/>
                <a:ext cx="27789" cy="38397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741" extrusionOk="0">
                    <a:moveTo>
                      <a:pt x="974" y="1"/>
                    </a:moveTo>
                    <a:cubicBezTo>
                      <a:pt x="909" y="1"/>
                      <a:pt x="843" y="31"/>
                      <a:pt x="801" y="105"/>
                    </a:cubicBezTo>
                    <a:cubicBezTo>
                      <a:pt x="534" y="539"/>
                      <a:pt x="301" y="972"/>
                      <a:pt x="34" y="1406"/>
                    </a:cubicBezTo>
                    <a:cubicBezTo>
                      <a:pt x="1" y="1506"/>
                      <a:pt x="34" y="1639"/>
                      <a:pt x="134" y="1706"/>
                    </a:cubicBezTo>
                    <a:cubicBezTo>
                      <a:pt x="170" y="1730"/>
                      <a:pt x="205" y="1741"/>
                      <a:pt x="239" y="1741"/>
                    </a:cubicBezTo>
                    <a:cubicBezTo>
                      <a:pt x="301" y="1741"/>
                      <a:pt x="358" y="1704"/>
                      <a:pt x="401" y="1639"/>
                    </a:cubicBezTo>
                    <a:cubicBezTo>
                      <a:pt x="668" y="1206"/>
                      <a:pt x="901" y="739"/>
                      <a:pt x="1168" y="305"/>
                    </a:cubicBezTo>
                    <a:cubicBezTo>
                      <a:pt x="1260" y="145"/>
                      <a:pt x="1116" y="1"/>
                      <a:pt x="97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8"/>
              <p:cNvSpPr/>
              <p:nvPr/>
            </p:nvSpPr>
            <p:spPr>
              <a:xfrm rot="2700000">
                <a:off x="6592262" y="3361467"/>
                <a:ext cx="23885" cy="36743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666" extrusionOk="0">
                    <a:moveTo>
                      <a:pt x="875" y="1"/>
                    </a:moveTo>
                    <a:cubicBezTo>
                      <a:pt x="801" y="1"/>
                      <a:pt x="733" y="38"/>
                      <a:pt x="683" y="113"/>
                    </a:cubicBezTo>
                    <a:lnTo>
                      <a:pt x="115" y="1314"/>
                    </a:lnTo>
                    <a:cubicBezTo>
                      <a:pt x="1" y="1498"/>
                      <a:pt x="154" y="1665"/>
                      <a:pt x="305" y="1665"/>
                    </a:cubicBezTo>
                    <a:cubicBezTo>
                      <a:pt x="373" y="1665"/>
                      <a:pt x="441" y="1631"/>
                      <a:pt x="482" y="1547"/>
                    </a:cubicBezTo>
                    <a:lnTo>
                      <a:pt x="1049" y="313"/>
                    </a:lnTo>
                    <a:cubicBezTo>
                      <a:pt x="1083" y="213"/>
                      <a:pt x="1049" y="80"/>
                      <a:pt x="949" y="13"/>
                    </a:cubicBezTo>
                    <a:cubicBezTo>
                      <a:pt x="924" y="5"/>
                      <a:pt x="899" y="1"/>
                      <a:pt x="875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8"/>
              <p:cNvSpPr/>
              <p:nvPr/>
            </p:nvSpPr>
            <p:spPr>
              <a:xfrm rot="2700000">
                <a:off x="6482075" y="3670469"/>
                <a:ext cx="236867" cy="288144"/>
              </a:xfrm>
              <a:custGeom>
                <a:avLst/>
                <a:gdLst/>
                <a:ahLst/>
                <a:cxnLst/>
                <a:rect l="l" t="t" r="r" b="b"/>
                <a:pathLst>
                  <a:path w="10740" h="13065" extrusionOk="0">
                    <a:moveTo>
                      <a:pt x="297" y="1"/>
                    </a:moveTo>
                    <a:cubicBezTo>
                      <a:pt x="115" y="1"/>
                      <a:pt x="0" y="283"/>
                      <a:pt x="199" y="397"/>
                    </a:cubicBezTo>
                    <a:cubicBezTo>
                      <a:pt x="3244" y="2329"/>
                      <a:pt x="6739" y="3393"/>
                      <a:pt x="10338" y="3494"/>
                    </a:cubicBezTo>
                    <a:lnTo>
                      <a:pt x="10338" y="3494"/>
                    </a:lnTo>
                    <a:lnTo>
                      <a:pt x="10272" y="12839"/>
                    </a:lnTo>
                    <a:cubicBezTo>
                      <a:pt x="10272" y="12989"/>
                      <a:pt x="10381" y="13064"/>
                      <a:pt x="10489" y="13064"/>
                    </a:cubicBezTo>
                    <a:cubicBezTo>
                      <a:pt x="10598" y="13064"/>
                      <a:pt x="10706" y="12989"/>
                      <a:pt x="10706" y="12839"/>
                    </a:cubicBezTo>
                    <a:lnTo>
                      <a:pt x="10739" y="3299"/>
                    </a:lnTo>
                    <a:cubicBezTo>
                      <a:pt x="10739" y="3199"/>
                      <a:pt x="10673" y="3099"/>
                      <a:pt x="10539" y="3099"/>
                    </a:cubicBezTo>
                    <a:cubicBezTo>
                      <a:pt x="6937" y="3032"/>
                      <a:pt x="3434" y="1964"/>
                      <a:pt x="399" y="30"/>
                    </a:cubicBezTo>
                    <a:cubicBezTo>
                      <a:pt x="364" y="10"/>
                      <a:pt x="330" y="1"/>
                      <a:pt x="297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8"/>
              <p:cNvSpPr/>
              <p:nvPr/>
            </p:nvSpPr>
            <p:spPr>
              <a:xfrm rot="2700000">
                <a:off x="6583462" y="3927191"/>
                <a:ext cx="14755" cy="193508"/>
              </a:xfrm>
              <a:custGeom>
                <a:avLst/>
                <a:gdLst/>
                <a:ahLst/>
                <a:cxnLst/>
                <a:rect l="l" t="t" r="r" b="b"/>
                <a:pathLst>
                  <a:path w="669" h="8774" extrusionOk="0">
                    <a:moveTo>
                      <a:pt x="468" y="1"/>
                    </a:moveTo>
                    <a:cubicBezTo>
                      <a:pt x="368" y="1"/>
                      <a:pt x="268" y="67"/>
                      <a:pt x="268" y="201"/>
                    </a:cubicBezTo>
                    <a:cubicBezTo>
                      <a:pt x="168" y="2969"/>
                      <a:pt x="68" y="5771"/>
                      <a:pt x="1" y="8573"/>
                    </a:cubicBezTo>
                    <a:cubicBezTo>
                      <a:pt x="1" y="8707"/>
                      <a:pt x="101" y="8774"/>
                      <a:pt x="201" y="8774"/>
                    </a:cubicBezTo>
                    <a:cubicBezTo>
                      <a:pt x="301" y="8774"/>
                      <a:pt x="401" y="8707"/>
                      <a:pt x="401" y="8573"/>
                    </a:cubicBezTo>
                    <a:cubicBezTo>
                      <a:pt x="501" y="5771"/>
                      <a:pt x="568" y="3003"/>
                      <a:pt x="668" y="201"/>
                    </a:cubicBezTo>
                    <a:cubicBezTo>
                      <a:pt x="668" y="67"/>
                      <a:pt x="568" y="1"/>
                      <a:pt x="468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28"/>
              <p:cNvSpPr/>
              <p:nvPr/>
            </p:nvSpPr>
            <p:spPr>
              <a:xfrm rot="2700000">
                <a:off x="6692113" y="3919280"/>
                <a:ext cx="11777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4" extrusionOk="0">
                    <a:moveTo>
                      <a:pt x="267" y="0"/>
                    </a:moveTo>
                    <a:cubicBezTo>
                      <a:pt x="0" y="0"/>
                      <a:pt x="0" y="434"/>
                      <a:pt x="267" y="434"/>
                    </a:cubicBezTo>
                    <a:cubicBezTo>
                      <a:pt x="534" y="434"/>
                      <a:pt x="534" y="0"/>
                      <a:pt x="267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8"/>
              <p:cNvSpPr/>
              <p:nvPr/>
            </p:nvSpPr>
            <p:spPr>
              <a:xfrm rot="2700000">
                <a:off x="6558195" y="4147833"/>
                <a:ext cx="17092" cy="30171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368" extrusionOk="0">
                    <a:moveTo>
                      <a:pt x="521" y="1"/>
                    </a:moveTo>
                    <a:cubicBezTo>
                      <a:pt x="441" y="1"/>
                      <a:pt x="368" y="60"/>
                      <a:pt x="340" y="143"/>
                    </a:cubicBezTo>
                    <a:lnTo>
                      <a:pt x="307" y="143"/>
                    </a:lnTo>
                    <a:lnTo>
                      <a:pt x="40" y="1110"/>
                    </a:lnTo>
                    <a:cubicBezTo>
                      <a:pt x="1" y="1268"/>
                      <a:pt x="124" y="1367"/>
                      <a:pt x="246" y="1367"/>
                    </a:cubicBezTo>
                    <a:cubicBezTo>
                      <a:pt x="330" y="1367"/>
                      <a:pt x="413" y="1319"/>
                      <a:pt x="441" y="1210"/>
                    </a:cubicBezTo>
                    <a:lnTo>
                      <a:pt x="741" y="276"/>
                    </a:lnTo>
                    <a:cubicBezTo>
                      <a:pt x="774" y="143"/>
                      <a:pt x="707" y="43"/>
                      <a:pt x="574" y="9"/>
                    </a:cubicBezTo>
                    <a:cubicBezTo>
                      <a:pt x="556" y="3"/>
                      <a:pt x="539" y="1"/>
                      <a:pt x="521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28"/>
              <p:cNvSpPr/>
              <p:nvPr/>
            </p:nvSpPr>
            <p:spPr>
              <a:xfrm rot="2700000">
                <a:off x="6574099" y="4163906"/>
                <a:ext cx="18394" cy="3793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720" extrusionOk="0">
                    <a:moveTo>
                      <a:pt x="600" y="1"/>
                    </a:moveTo>
                    <a:cubicBezTo>
                      <a:pt x="500" y="1"/>
                      <a:pt x="428" y="61"/>
                      <a:pt x="400" y="143"/>
                    </a:cubicBezTo>
                    <a:lnTo>
                      <a:pt x="33" y="1477"/>
                    </a:lnTo>
                    <a:cubicBezTo>
                      <a:pt x="0" y="1577"/>
                      <a:pt x="67" y="1677"/>
                      <a:pt x="167" y="1711"/>
                    </a:cubicBezTo>
                    <a:cubicBezTo>
                      <a:pt x="185" y="1717"/>
                      <a:pt x="203" y="1720"/>
                      <a:pt x="222" y="1720"/>
                    </a:cubicBezTo>
                    <a:cubicBezTo>
                      <a:pt x="311" y="1720"/>
                      <a:pt x="406" y="1660"/>
                      <a:pt x="434" y="1577"/>
                    </a:cubicBezTo>
                    <a:cubicBezTo>
                      <a:pt x="567" y="1144"/>
                      <a:pt x="667" y="710"/>
                      <a:pt x="801" y="243"/>
                    </a:cubicBezTo>
                    <a:cubicBezTo>
                      <a:pt x="834" y="143"/>
                      <a:pt x="767" y="43"/>
                      <a:pt x="667" y="10"/>
                    </a:cubicBezTo>
                    <a:cubicBezTo>
                      <a:pt x="644" y="4"/>
                      <a:pt x="621" y="1"/>
                      <a:pt x="600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28"/>
              <p:cNvSpPr/>
              <p:nvPr/>
            </p:nvSpPr>
            <p:spPr>
              <a:xfrm rot="2700000">
                <a:off x="6222704" y="4091991"/>
                <a:ext cx="211879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9607" h="434" extrusionOk="0">
                    <a:moveTo>
                      <a:pt x="267" y="0"/>
                    </a:moveTo>
                    <a:cubicBezTo>
                      <a:pt x="0" y="0"/>
                      <a:pt x="0" y="434"/>
                      <a:pt x="267" y="434"/>
                    </a:cubicBezTo>
                    <a:lnTo>
                      <a:pt x="9307" y="434"/>
                    </a:lnTo>
                    <a:cubicBezTo>
                      <a:pt x="9607" y="434"/>
                      <a:pt x="9607" y="0"/>
                      <a:pt x="9307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28"/>
              <p:cNvSpPr/>
              <p:nvPr/>
            </p:nvSpPr>
            <p:spPr>
              <a:xfrm rot="2700000">
                <a:off x="6249972" y="4114545"/>
                <a:ext cx="116250" cy="11799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535" extrusionOk="0">
                    <a:moveTo>
                      <a:pt x="4971" y="1"/>
                    </a:moveTo>
                    <a:lnTo>
                      <a:pt x="267" y="101"/>
                    </a:lnTo>
                    <a:cubicBezTo>
                      <a:pt x="0" y="101"/>
                      <a:pt x="0" y="535"/>
                      <a:pt x="267" y="535"/>
                    </a:cubicBezTo>
                    <a:lnTo>
                      <a:pt x="4971" y="435"/>
                    </a:lnTo>
                    <a:cubicBezTo>
                      <a:pt x="5271" y="435"/>
                      <a:pt x="5271" y="1"/>
                      <a:pt x="4971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28"/>
              <p:cNvSpPr/>
              <p:nvPr/>
            </p:nvSpPr>
            <p:spPr>
              <a:xfrm rot="2700000">
                <a:off x="6240709" y="4062196"/>
                <a:ext cx="12527" cy="884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01" extrusionOk="0">
                    <a:moveTo>
                      <a:pt x="300" y="0"/>
                    </a:moveTo>
                    <a:cubicBezTo>
                      <a:pt x="0" y="0"/>
                      <a:pt x="0" y="400"/>
                      <a:pt x="300" y="400"/>
                    </a:cubicBezTo>
                    <a:cubicBezTo>
                      <a:pt x="567" y="400"/>
                      <a:pt x="567" y="0"/>
                      <a:pt x="300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28"/>
              <p:cNvSpPr/>
              <p:nvPr/>
            </p:nvSpPr>
            <p:spPr>
              <a:xfrm rot="2700000">
                <a:off x="6214726" y="4137707"/>
                <a:ext cx="20621" cy="2754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249" extrusionOk="0">
                    <a:moveTo>
                      <a:pt x="720" y="1"/>
                    </a:moveTo>
                    <a:cubicBezTo>
                      <a:pt x="648" y="1"/>
                      <a:pt x="578" y="38"/>
                      <a:pt x="534" y="102"/>
                    </a:cubicBezTo>
                    <a:lnTo>
                      <a:pt x="67" y="936"/>
                    </a:lnTo>
                    <a:cubicBezTo>
                      <a:pt x="1" y="1036"/>
                      <a:pt x="34" y="1170"/>
                      <a:pt x="134" y="1236"/>
                    </a:cubicBezTo>
                    <a:cubicBezTo>
                      <a:pt x="159" y="1245"/>
                      <a:pt x="186" y="1249"/>
                      <a:pt x="214" y="1249"/>
                    </a:cubicBezTo>
                    <a:cubicBezTo>
                      <a:pt x="297" y="1249"/>
                      <a:pt x="384" y="1211"/>
                      <a:pt x="434" y="1136"/>
                    </a:cubicBezTo>
                    <a:cubicBezTo>
                      <a:pt x="568" y="870"/>
                      <a:pt x="735" y="569"/>
                      <a:pt x="901" y="302"/>
                    </a:cubicBezTo>
                    <a:cubicBezTo>
                      <a:pt x="935" y="202"/>
                      <a:pt x="901" y="102"/>
                      <a:pt x="835" y="36"/>
                    </a:cubicBezTo>
                    <a:cubicBezTo>
                      <a:pt x="799" y="12"/>
                      <a:pt x="760" y="1"/>
                      <a:pt x="720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8"/>
              <p:cNvSpPr/>
              <p:nvPr/>
            </p:nvSpPr>
            <p:spPr>
              <a:xfrm rot="2700000">
                <a:off x="6229326" y="4153890"/>
                <a:ext cx="19165" cy="23643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072" extrusionOk="0">
                    <a:moveTo>
                      <a:pt x="620" y="1"/>
                    </a:moveTo>
                    <a:cubicBezTo>
                      <a:pt x="548" y="1"/>
                      <a:pt x="477" y="38"/>
                      <a:pt x="434" y="102"/>
                    </a:cubicBezTo>
                    <a:lnTo>
                      <a:pt x="67" y="770"/>
                    </a:lnTo>
                    <a:cubicBezTo>
                      <a:pt x="1" y="870"/>
                      <a:pt x="34" y="970"/>
                      <a:pt x="134" y="1036"/>
                    </a:cubicBezTo>
                    <a:cubicBezTo>
                      <a:pt x="170" y="1060"/>
                      <a:pt x="209" y="1071"/>
                      <a:pt x="249" y="1071"/>
                    </a:cubicBezTo>
                    <a:cubicBezTo>
                      <a:pt x="320" y="1071"/>
                      <a:pt x="391" y="1034"/>
                      <a:pt x="434" y="970"/>
                    </a:cubicBezTo>
                    <a:lnTo>
                      <a:pt x="801" y="303"/>
                    </a:lnTo>
                    <a:cubicBezTo>
                      <a:pt x="868" y="202"/>
                      <a:pt x="835" y="69"/>
                      <a:pt x="735" y="36"/>
                    </a:cubicBezTo>
                    <a:cubicBezTo>
                      <a:pt x="699" y="12"/>
                      <a:pt x="660" y="1"/>
                      <a:pt x="620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8"/>
              <p:cNvSpPr/>
              <p:nvPr/>
            </p:nvSpPr>
            <p:spPr>
              <a:xfrm rot="2700000">
                <a:off x="6320490" y="4382927"/>
                <a:ext cx="163359" cy="142142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6445" extrusionOk="0">
                    <a:moveTo>
                      <a:pt x="1180" y="0"/>
                    </a:moveTo>
                    <a:cubicBezTo>
                      <a:pt x="685" y="0"/>
                      <a:pt x="185" y="83"/>
                      <a:pt x="67" y="648"/>
                    </a:cubicBezTo>
                    <a:cubicBezTo>
                      <a:pt x="34" y="1015"/>
                      <a:pt x="1" y="1416"/>
                      <a:pt x="34" y="1816"/>
                    </a:cubicBezTo>
                    <a:lnTo>
                      <a:pt x="34" y="3184"/>
                    </a:lnTo>
                    <a:cubicBezTo>
                      <a:pt x="34" y="4184"/>
                      <a:pt x="34" y="5218"/>
                      <a:pt x="67" y="6219"/>
                    </a:cubicBezTo>
                    <a:cubicBezTo>
                      <a:pt x="67" y="6369"/>
                      <a:pt x="168" y="6444"/>
                      <a:pt x="268" y="6444"/>
                    </a:cubicBezTo>
                    <a:cubicBezTo>
                      <a:pt x="368" y="6444"/>
                      <a:pt x="468" y="6369"/>
                      <a:pt x="468" y="6219"/>
                    </a:cubicBezTo>
                    <a:cubicBezTo>
                      <a:pt x="468" y="5185"/>
                      <a:pt x="468" y="4151"/>
                      <a:pt x="468" y="3117"/>
                    </a:cubicBezTo>
                    <a:lnTo>
                      <a:pt x="468" y="1549"/>
                    </a:lnTo>
                    <a:cubicBezTo>
                      <a:pt x="434" y="1316"/>
                      <a:pt x="434" y="1049"/>
                      <a:pt x="468" y="815"/>
                    </a:cubicBezTo>
                    <a:cubicBezTo>
                      <a:pt x="501" y="515"/>
                      <a:pt x="668" y="448"/>
                      <a:pt x="935" y="415"/>
                    </a:cubicBezTo>
                    <a:cubicBezTo>
                      <a:pt x="1279" y="404"/>
                      <a:pt x="1620" y="400"/>
                      <a:pt x="1960" y="400"/>
                    </a:cubicBezTo>
                    <a:cubicBezTo>
                      <a:pt x="2640" y="400"/>
                      <a:pt x="3314" y="415"/>
                      <a:pt x="4004" y="415"/>
                    </a:cubicBezTo>
                    <a:lnTo>
                      <a:pt x="7139" y="415"/>
                    </a:lnTo>
                    <a:cubicBezTo>
                      <a:pt x="7406" y="415"/>
                      <a:pt x="7406" y="15"/>
                      <a:pt x="7139" y="15"/>
                    </a:cubicBezTo>
                    <a:lnTo>
                      <a:pt x="1769" y="15"/>
                    </a:lnTo>
                    <a:cubicBezTo>
                      <a:pt x="1592" y="15"/>
                      <a:pt x="1387" y="0"/>
                      <a:pt x="1180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8"/>
              <p:cNvSpPr/>
              <p:nvPr/>
            </p:nvSpPr>
            <p:spPr>
              <a:xfrm rot="2700000">
                <a:off x="6524233" y="4477845"/>
                <a:ext cx="12527" cy="884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01" extrusionOk="0">
                    <a:moveTo>
                      <a:pt x="300" y="0"/>
                    </a:moveTo>
                    <a:cubicBezTo>
                      <a:pt x="0" y="0"/>
                      <a:pt x="0" y="401"/>
                      <a:pt x="300" y="401"/>
                    </a:cubicBezTo>
                    <a:cubicBezTo>
                      <a:pt x="567" y="401"/>
                      <a:pt x="567" y="0"/>
                      <a:pt x="300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8"/>
              <p:cNvSpPr/>
              <p:nvPr/>
            </p:nvSpPr>
            <p:spPr>
              <a:xfrm rot="2700000">
                <a:off x="6454969" y="4385496"/>
                <a:ext cx="66230" cy="8844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401" extrusionOk="0">
                    <a:moveTo>
                      <a:pt x="268" y="0"/>
                    </a:moveTo>
                    <a:cubicBezTo>
                      <a:pt x="1" y="0"/>
                      <a:pt x="1" y="401"/>
                      <a:pt x="268" y="401"/>
                    </a:cubicBezTo>
                    <a:lnTo>
                      <a:pt x="2703" y="401"/>
                    </a:lnTo>
                    <a:cubicBezTo>
                      <a:pt x="3003" y="401"/>
                      <a:pt x="3003" y="0"/>
                      <a:pt x="2703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8"/>
              <p:cNvSpPr/>
              <p:nvPr/>
            </p:nvSpPr>
            <p:spPr>
              <a:xfrm rot="2700000">
                <a:off x="6172358" y="4410475"/>
                <a:ext cx="18989" cy="36368"/>
              </a:xfrm>
              <a:custGeom>
                <a:avLst/>
                <a:gdLst/>
                <a:ahLst/>
                <a:cxnLst/>
                <a:rect l="l" t="t" r="r" b="b"/>
                <a:pathLst>
                  <a:path w="861" h="1649" extrusionOk="0">
                    <a:moveTo>
                      <a:pt x="601" y="1"/>
                    </a:moveTo>
                    <a:cubicBezTo>
                      <a:pt x="514" y="1"/>
                      <a:pt x="428" y="51"/>
                      <a:pt x="401" y="172"/>
                    </a:cubicBezTo>
                    <a:lnTo>
                      <a:pt x="34" y="1373"/>
                    </a:lnTo>
                    <a:cubicBezTo>
                      <a:pt x="0" y="1506"/>
                      <a:pt x="67" y="1606"/>
                      <a:pt x="201" y="1640"/>
                    </a:cubicBezTo>
                    <a:cubicBezTo>
                      <a:pt x="218" y="1646"/>
                      <a:pt x="236" y="1648"/>
                      <a:pt x="253" y="1648"/>
                    </a:cubicBezTo>
                    <a:cubicBezTo>
                      <a:pt x="334" y="1648"/>
                      <a:pt x="407" y="1589"/>
                      <a:pt x="434" y="1506"/>
                    </a:cubicBezTo>
                    <a:lnTo>
                      <a:pt x="801" y="272"/>
                    </a:lnTo>
                    <a:cubicBezTo>
                      <a:pt x="861" y="112"/>
                      <a:pt x="730" y="1"/>
                      <a:pt x="601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8"/>
              <p:cNvSpPr/>
              <p:nvPr/>
            </p:nvSpPr>
            <p:spPr>
              <a:xfrm rot="2700000">
                <a:off x="6191859" y="4429276"/>
                <a:ext cx="22827" cy="3833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738" extrusionOk="0">
                    <a:moveTo>
                      <a:pt x="787" y="1"/>
                    </a:moveTo>
                    <a:cubicBezTo>
                      <a:pt x="715" y="1"/>
                      <a:pt x="644" y="38"/>
                      <a:pt x="601" y="102"/>
                    </a:cubicBezTo>
                    <a:lnTo>
                      <a:pt x="34" y="1436"/>
                    </a:lnTo>
                    <a:cubicBezTo>
                      <a:pt x="1" y="1537"/>
                      <a:pt x="34" y="1670"/>
                      <a:pt x="134" y="1703"/>
                    </a:cubicBezTo>
                    <a:cubicBezTo>
                      <a:pt x="170" y="1727"/>
                      <a:pt x="209" y="1738"/>
                      <a:pt x="247" y="1738"/>
                    </a:cubicBezTo>
                    <a:cubicBezTo>
                      <a:pt x="316" y="1738"/>
                      <a:pt x="379" y="1701"/>
                      <a:pt x="401" y="1637"/>
                    </a:cubicBezTo>
                    <a:lnTo>
                      <a:pt x="968" y="336"/>
                    </a:lnTo>
                    <a:cubicBezTo>
                      <a:pt x="1035" y="236"/>
                      <a:pt x="1001" y="102"/>
                      <a:pt x="901" y="35"/>
                    </a:cubicBezTo>
                    <a:cubicBezTo>
                      <a:pt x="866" y="12"/>
                      <a:pt x="826" y="1"/>
                      <a:pt x="787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8"/>
              <p:cNvSpPr/>
              <p:nvPr/>
            </p:nvSpPr>
            <p:spPr>
              <a:xfrm rot="2700000">
                <a:off x="6916573" y="3923661"/>
                <a:ext cx="385890" cy="233978"/>
              </a:xfrm>
              <a:custGeom>
                <a:avLst/>
                <a:gdLst/>
                <a:ahLst/>
                <a:cxnLst/>
                <a:rect l="l" t="t" r="r" b="b"/>
                <a:pathLst>
                  <a:path w="17497" h="10609" extrusionOk="0">
                    <a:moveTo>
                      <a:pt x="17199" y="0"/>
                    </a:moveTo>
                    <a:cubicBezTo>
                      <a:pt x="17153" y="0"/>
                      <a:pt x="17107" y="20"/>
                      <a:pt x="17068" y="66"/>
                    </a:cubicBezTo>
                    <a:cubicBezTo>
                      <a:pt x="12765" y="5236"/>
                      <a:pt x="6828" y="8806"/>
                      <a:pt x="256" y="10173"/>
                    </a:cubicBezTo>
                    <a:cubicBezTo>
                      <a:pt x="0" y="10237"/>
                      <a:pt x="82" y="10609"/>
                      <a:pt x="325" y="10609"/>
                    </a:cubicBezTo>
                    <a:cubicBezTo>
                      <a:pt x="335" y="10609"/>
                      <a:pt x="346" y="10608"/>
                      <a:pt x="356" y="10607"/>
                    </a:cubicBezTo>
                    <a:cubicBezTo>
                      <a:pt x="7028" y="9206"/>
                      <a:pt x="13032" y="5603"/>
                      <a:pt x="17369" y="366"/>
                    </a:cubicBezTo>
                    <a:cubicBezTo>
                      <a:pt x="17497" y="213"/>
                      <a:pt x="17350" y="0"/>
                      <a:pt x="17199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8"/>
              <p:cNvSpPr/>
              <p:nvPr/>
            </p:nvSpPr>
            <p:spPr>
              <a:xfrm rot="2700000">
                <a:off x="7122241" y="4015303"/>
                <a:ext cx="86719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18" extrusionOk="0">
                    <a:moveTo>
                      <a:pt x="3638" y="1"/>
                    </a:moveTo>
                    <a:cubicBezTo>
                      <a:pt x="3592" y="1"/>
                      <a:pt x="3545" y="17"/>
                      <a:pt x="3501" y="53"/>
                    </a:cubicBezTo>
                    <a:cubicBezTo>
                      <a:pt x="2534" y="1021"/>
                      <a:pt x="1433" y="1821"/>
                      <a:pt x="199" y="2422"/>
                    </a:cubicBezTo>
                    <a:cubicBezTo>
                      <a:pt x="0" y="2535"/>
                      <a:pt x="115" y="2817"/>
                      <a:pt x="297" y="2817"/>
                    </a:cubicBezTo>
                    <a:cubicBezTo>
                      <a:pt x="330" y="2817"/>
                      <a:pt x="364" y="2809"/>
                      <a:pt x="399" y="2789"/>
                    </a:cubicBezTo>
                    <a:cubicBezTo>
                      <a:pt x="1666" y="2155"/>
                      <a:pt x="2800" y="1354"/>
                      <a:pt x="3801" y="354"/>
                    </a:cubicBezTo>
                    <a:cubicBezTo>
                      <a:pt x="3931" y="198"/>
                      <a:pt x="3798" y="1"/>
                      <a:pt x="3638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8"/>
              <p:cNvSpPr/>
              <p:nvPr/>
            </p:nvSpPr>
            <p:spPr>
              <a:xfrm rot="2700000">
                <a:off x="7060578" y="4009121"/>
                <a:ext cx="12527" cy="884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01" extrusionOk="0">
                    <a:moveTo>
                      <a:pt x="301" y="0"/>
                    </a:moveTo>
                    <a:cubicBezTo>
                      <a:pt x="0" y="0"/>
                      <a:pt x="0" y="401"/>
                      <a:pt x="301" y="401"/>
                    </a:cubicBezTo>
                    <a:cubicBezTo>
                      <a:pt x="567" y="401"/>
                      <a:pt x="567" y="0"/>
                      <a:pt x="301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8"/>
              <p:cNvSpPr/>
              <p:nvPr/>
            </p:nvSpPr>
            <p:spPr>
              <a:xfrm rot="2700000">
                <a:off x="7374901" y="3982907"/>
                <a:ext cx="14159" cy="36721"/>
              </a:xfrm>
              <a:custGeom>
                <a:avLst/>
                <a:gdLst/>
                <a:ahLst/>
                <a:cxnLst/>
                <a:rect l="l" t="t" r="r" b="b"/>
                <a:pathLst>
                  <a:path w="642" h="1665" extrusionOk="0">
                    <a:moveTo>
                      <a:pt x="390" y="0"/>
                    </a:moveTo>
                    <a:cubicBezTo>
                      <a:pt x="308" y="0"/>
                      <a:pt x="228" y="48"/>
                      <a:pt x="201" y="155"/>
                    </a:cubicBezTo>
                    <a:lnTo>
                      <a:pt x="1" y="1389"/>
                    </a:lnTo>
                    <a:cubicBezTo>
                      <a:pt x="1" y="1489"/>
                      <a:pt x="34" y="1623"/>
                      <a:pt x="168" y="1656"/>
                    </a:cubicBezTo>
                    <a:cubicBezTo>
                      <a:pt x="185" y="1662"/>
                      <a:pt x="202" y="1664"/>
                      <a:pt x="219" y="1664"/>
                    </a:cubicBezTo>
                    <a:cubicBezTo>
                      <a:pt x="300" y="1664"/>
                      <a:pt x="374" y="1600"/>
                      <a:pt x="401" y="1489"/>
                    </a:cubicBezTo>
                    <a:lnTo>
                      <a:pt x="601" y="288"/>
                    </a:lnTo>
                    <a:cubicBezTo>
                      <a:pt x="641" y="108"/>
                      <a:pt x="513" y="0"/>
                      <a:pt x="390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8"/>
              <p:cNvSpPr/>
              <p:nvPr/>
            </p:nvSpPr>
            <p:spPr>
              <a:xfrm rot="2700000">
                <a:off x="7392843" y="3996641"/>
                <a:ext cx="17247" cy="3665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662" extrusionOk="0">
                    <a:moveTo>
                      <a:pt x="531" y="1"/>
                    </a:moveTo>
                    <a:cubicBezTo>
                      <a:pt x="449" y="1"/>
                      <a:pt x="368" y="51"/>
                      <a:pt x="341" y="172"/>
                    </a:cubicBezTo>
                    <a:cubicBezTo>
                      <a:pt x="241" y="572"/>
                      <a:pt x="141" y="1006"/>
                      <a:pt x="41" y="1373"/>
                    </a:cubicBezTo>
                    <a:cubicBezTo>
                      <a:pt x="1" y="1553"/>
                      <a:pt x="129" y="1661"/>
                      <a:pt x="260" y="1661"/>
                    </a:cubicBezTo>
                    <a:cubicBezTo>
                      <a:pt x="347" y="1661"/>
                      <a:pt x="435" y="1613"/>
                      <a:pt x="475" y="1506"/>
                    </a:cubicBezTo>
                    <a:cubicBezTo>
                      <a:pt x="575" y="1073"/>
                      <a:pt x="641" y="672"/>
                      <a:pt x="741" y="272"/>
                    </a:cubicBezTo>
                    <a:cubicBezTo>
                      <a:pt x="781" y="113"/>
                      <a:pt x="654" y="1"/>
                      <a:pt x="531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8"/>
              <p:cNvSpPr/>
              <p:nvPr/>
            </p:nvSpPr>
            <p:spPr>
              <a:xfrm rot="2700000">
                <a:off x="7618076" y="3368517"/>
                <a:ext cx="191721" cy="618457"/>
              </a:xfrm>
              <a:custGeom>
                <a:avLst/>
                <a:gdLst/>
                <a:ahLst/>
                <a:cxnLst/>
                <a:rect l="l" t="t" r="r" b="b"/>
                <a:pathLst>
                  <a:path w="8693" h="28042" extrusionOk="0">
                    <a:moveTo>
                      <a:pt x="289" y="0"/>
                    </a:moveTo>
                    <a:cubicBezTo>
                      <a:pt x="140" y="0"/>
                      <a:pt x="0" y="206"/>
                      <a:pt x="153" y="334"/>
                    </a:cubicBezTo>
                    <a:lnTo>
                      <a:pt x="87" y="334"/>
                    </a:lnTo>
                    <a:cubicBezTo>
                      <a:pt x="2755" y="3169"/>
                      <a:pt x="4790" y="6471"/>
                      <a:pt x="6124" y="10107"/>
                    </a:cubicBezTo>
                    <a:cubicBezTo>
                      <a:pt x="7459" y="13710"/>
                      <a:pt x="8092" y="17546"/>
                      <a:pt x="7992" y="21382"/>
                    </a:cubicBezTo>
                    <a:cubicBezTo>
                      <a:pt x="7926" y="23550"/>
                      <a:pt x="7625" y="25685"/>
                      <a:pt x="7058" y="27753"/>
                    </a:cubicBezTo>
                    <a:cubicBezTo>
                      <a:pt x="7018" y="27933"/>
                      <a:pt x="7146" y="28041"/>
                      <a:pt x="7270" y="28041"/>
                    </a:cubicBezTo>
                    <a:cubicBezTo>
                      <a:pt x="7352" y="28041"/>
                      <a:pt x="7432" y="27993"/>
                      <a:pt x="7459" y="27887"/>
                    </a:cubicBezTo>
                    <a:cubicBezTo>
                      <a:pt x="8459" y="24084"/>
                      <a:pt x="8693" y="20148"/>
                      <a:pt x="8126" y="16278"/>
                    </a:cubicBezTo>
                    <a:cubicBezTo>
                      <a:pt x="7592" y="12409"/>
                      <a:pt x="6324" y="8673"/>
                      <a:pt x="4356" y="5304"/>
                    </a:cubicBezTo>
                    <a:cubicBezTo>
                      <a:pt x="3256" y="3402"/>
                      <a:pt x="1921" y="1634"/>
                      <a:pt x="420" y="67"/>
                    </a:cubicBezTo>
                    <a:cubicBezTo>
                      <a:pt x="381" y="20"/>
                      <a:pt x="334" y="0"/>
                      <a:pt x="289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8"/>
              <p:cNvSpPr/>
              <p:nvPr/>
            </p:nvSpPr>
            <p:spPr>
              <a:xfrm rot="2700000">
                <a:off x="7757262" y="3630985"/>
                <a:ext cx="59018" cy="22292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10108" extrusionOk="0">
                    <a:moveTo>
                      <a:pt x="254" y="1"/>
                    </a:moveTo>
                    <a:cubicBezTo>
                      <a:pt x="130" y="1"/>
                      <a:pt x="0" y="93"/>
                      <a:pt x="41" y="234"/>
                    </a:cubicBezTo>
                    <a:cubicBezTo>
                      <a:pt x="1175" y="3369"/>
                      <a:pt x="1909" y="6605"/>
                      <a:pt x="2242" y="9907"/>
                    </a:cubicBezTo>
                    <a:cubicBezTo>
                      <a:pt x="2259" y="10041"/>
                      <a:pt x="2367" y="10107"/>
                      <a:pt x="2471" y="10107"/>
                    </a:cubicBezTo>
                    <a:cubicBezTo>
                      <a:pt x="2576" y="10107"/>
                      <a:pt x="2676" y="10041"/>
                      <a:pt x="2676" y="9907"/>
                    </a:cubicBezTo>
                    <a:cubicBezTo>
                      <a:pt x="2342" y="6572"/>
                      <a:pt x="1608" y="3269"/>
                      <a:pt x="441" y="134"/>
                    </a:cubicBezTo>
                    <a:cubicBezTo>
                      <a:pt x="414" y="41"/>
                      <a:pt x="335" y="1"/>
                      <a:pt x="25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8"/>
              <p:cNvSpPr/>
              <p:nvPr/>
            </p:nvSpPr>
            <p:spPr>
              <a:xfrm rot="2700000">
                <a:off x="7877687" y="3585802"/>
                <a:ext cx="11799" cy="959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35" extrusionOk="0">
                    <a:moveTo>
                      <a:pt x="268" y="1"/>
                    </a:moveTo>
                    <a:cubicBezTo>
                      <a:pt x="1" y="1"/>
                      <a:pt x="1" y="434"/>
                      <a:pt x="268" y="434"/>
                    </a:cubicBezTo>
                    <a:cubicBezTo>
                      <a:pt x="534" y="434"/>
                      <a:pt x="534" y="1"/>
                      <a:pt x="268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8"/>
              <p:cNvSpPr/>
              <p:nvPr/>
            </p:nvSpPr>
            <p:spPr>
              <a:xfrm rot="2700000">
                <a:off x="7682602" y="3899421"/>
                <a:ext cx="14733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668" h="4650" extrusionOk="0">
                    <a:moveTo>
                      <a:pt x="467" y="0"/>
                    </a:moveTo>
                    <a:cubicBezTo>
                      <a:pt x="367" y="0"/>
                      <a:pt x="267" y="67"/>
                      <a:pt x="267" y="200"/>
                    </a:cubicBezTo>
                    <a:lnTo>
                      <a:pt x="0" y="4437"/>
                    </a:lnTo>
                    <a:cubicBezTo>
                      <a:pt x="0" y="4582"/>
                      <a:pt x="94" y="4650"/>
                      <a:pt x="191" y="4650"/>
                    </a:cubicBezTo>
                    <a:cubicBezTo>
                      <a:pt x="294" y="4650"/>
                      <a:pt x="400" y="4574"/>
                      <a:pt x="400" y="4437"/>
                    </a:cubicBezTo>
                    <a:lnTo>
                      <a:pt x="667" y="200"/>
                    </a:lnTo>
                    <a:cubicBezTo>
                      <a:pt x="667" y="67"/>
                      <a:pt x="567" y="0"/>
                      <a:pt x="467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8"/>
              <p:cNvSpPr/>
              <p:nvPr/>
            </p:nvSpPr>
            <p:spPr>
              <a:xfrm rot="2700000">
                <a:off x="7528394" y="2957838"/>
                <a:ext cx="460060" cy="74346"/>
              </a:xfrm>
              <a:custGeom>
                <a:avLst/>
                <a:gdLst/>
                <a:ahLst/>
                <a:cxnLst/>
                <a:rect l="l" t="t" r="r" b="b"/>
                <a:pathLst>
                  <a:path w="20860" h="3371" extrusionOk="0">
                    <a:moveTo>
                      <a:pt x="8123" y="1"/>
                    </a:moveTo>
                    <a:cubicBezTo>
                      <a:pt x="7000" y="1"/>
                      <a:pt x="5874" y="69"/>
                      <a:pt x="4750" y="206"/>
                    </a:cubicBezTo>
                    <a:cubicBezTo>
                      <a:pt x="3216" y="406"/>
                      <a:pt x="1715" y="706"/>
                      <a:pt x="247" y="1173"/>
                    </a:cubicBezTo>
                    <a:cubicBezTo>
                      <a:pt x="1" y="1235"/>
                      <a:pt x="67" y="1581"/>
                      <a:pt x="289" y="1581"/>
                    </a:cubicBezTo>
                    <a:cubicBezTo>
                      <a:pt x="307" y="1581"/>
                      <a:pt x="327" y="1578"/>
                      <a:pt x="347" y="1573"/>
                    </a:cubicBezTo>
                    <a:cubicBezTo>
                      <a:pt x="2892" y="802"/>
                      <a:pt x="5517" y="418"/>
                      <a:pt x="8143" y="418"/>
                    </a:cubicBezTo>
                    <a:cubicBezTo>
                      <a:pt x="10854" y="418"/>
                      <a:pt x="13566" y="827"/>
                      <a:pt x="16192" y="1640"/>
                    </a:cubicBezTo>
                    <a:cubicBezTo>
                      <a:pt x="17660" y="2074"/>
                      <a:pt x="19094" y="2641"/>
                      <a:pt x="20462" y="3341"/>
                    </a:cubicBezTo>
                    <a:cubicBezTo>
                      <a:pt x="20497" y="3361"/>
                      <a:pt x="20531" y="3370"/>
                      <a:pt x="20564" y="3370"/>
                    </a:cubicBezTo>
                    <a:cubicBezTo>
                      <a:pt x="20746" y="3370"/>
                      <a:pt x="20860" y="3093"/>
                      <a:pt x="20662" y="3008"/>
                    </a:cubicBezTo>
                    <a:cubicBezTo>
                      <a:pt x="16765" y="1020"/>
                      <a:pt x="12469" y="1"/>
                      <a:pt x="8123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8"/>
              <p:cNvSpPr/>
              <p:nvPr/>
            </p:nvSpPr>
            <p:spPr>
              <a:xfrm rot="2700000">
                <a:off x="7639826" y="2990098"/>
                <a:ext cx="229589" cy="30105"/>
              </a:xfrm>
              <a:custGeom>
                <a:avLst/>
                <a:gdLst/>
                <a:ahLst/>
                <a:cxnLst/>
                <a:rect l="l" t="t" r="r" b="b"/>
                <a:pathLst>
                  <a:path w="10410" h="1365" extrusionOk="0">
                    <a:moveTo>
                      <a:pt x="3657" y="1"/>
                    </a:moveTo>
                    <a:cubicBezTo>
                      <a:pt x="2520" y="1"/>
                      <a:pt x="1382" y="86"/>
                      <a:pt x="256" y="257"/>
                    </a:cubicBezTo>
                    <a:cubicBezTo>
                      <a:pt x="0" y="289"/>
                      <a:pt x="82" y="659"/>
                      <a:pt x="325" y="659"/>
                    </a:cubicBezTo>
                    <a:cubicBezTo>
                      <a:pt x="335" y="659"/>
                      <a:pt x="346" y="658"/>
                      <a:pt x="356" y="657"/>
                    </a:cubicBezTo>
                    <a:cubicBezTo>
                      <a:pt x="1435" y="501"/>
                      <a:pt x="2521" y="423"/>
                      <a:pt x="3606" y="423"/>
                    </a:cubicBezTo>
                    <a:cubicBezTo>
                      <a:pt x="5775" y="423"/>
                      <a:pt x="7940" y="735"/>
                      <a:pt x="10030" y="1357"/>
                    </a:cubicBezTo>
                    <a:cubicBezTo>
                      <a:pt x="10053" y="1363"/>
                      <a:pt x="10075" y="1365"/>
                      <a:pt x="10095" y="1365"/>
                    </a:cubicBezTo>
                    <a:cubicBezTo>
                      <a:pt x="10343" y="1365"/>
                      <a:pt x="10410" y="1019"/>
                      <a:pt x="10163" y="957"/>
                    </a:cubicBezTo>
                    <a:cubicBezTo>
                      <a:pt x="8053" y="320"/>
                      <a:pt x="5855" y="1"/>
                      <a:pt x="3657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8"/>
              <p:cNvSpPr/>
              <p:nvPr/>
            </p:nvSpPr>
            <p:spPr>
              <a:xfrm rot="2700000">
                <a:off x="7643479" y="2908733"/>
                <a:ext cx="12527" cy="959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35" extrusionOk="0">
                    <a:moveTo>
                      <a:pt x="301" y="0"/>
                    </a:moveTo>
                    <a:cubicBezTo>
                      <a:pt x="1" y="0"/>
                      <a:pt x="1" y="434"/>
                      <a:pt x="301" y="434"/>
                    </a:cubicBezTo>
                    <a:cubicBezTo>
                      <a:pt x="568" y="434"/>
                      <a:pt x="568" y="0"/>
                      <a:pt x="301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8"/>
              <p:cNvSpPr/>
              <p:nvPr/>
            </p:nvSpPr>
            <p:spPr>
              <a:xfrm rot="2700000">
                <a:off x="7731254" y="3132669"/>
                <a:ext cx="110847" cy="43977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1994" extrusionOk="0">
                    <a:moveTo>
                      <a:pt x="291" y="0"/>
                    </a:moveTo>
                    <a:cubicBezTo>
                      <a:pt x="69" y="0"/>
                      <a:pt x="0" y="347"/>
                      <a:pt x="216" y="408"/>
                    </a:cubicBezTo>
                    <a:cubicBezTo>
                      <a:pt x="1750" y="742"/>
                      <a:pt x="3218" y="1276"/>
                      <a:pt x="4619" y="1976"/>
                    </a:cubicBezTo>
                    <a:cubicBezTo>
                      <a:pt x="4647" y="1988"/>
                      <a:pt x="4674" y="1993"/>
                      <a:pt x="4700" y="1993"/>
                    </a:cubicBezTo>
                    <a:cubicBezTo>
                      <a:pt x="4894" y="1993"/>
                      <a:pt x="5025" y="1697"/>
                      <a:pt x="4819" y="1609"/>
                    </a:cubicBezTo>
                    <a:cubicBezTo>
                      <a:pt x="3385" y="909"/>
                      <a:pt x="1884" y="375"/>
                      <a:pt x="349" y="8"/>
                    </a:cubicBezTo>
                    <a:cubicBezTo>
                      <a:pt x="329" y="3"/>
                      <a:pt x="310" y="0"/>
                      <a:pt x="291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8"/>
              <p:cNvSpPr/>
              <p:nvPr/>
            </p:nvSpPr>
            <p:spPr>
              <a:xfrm rot="2700000">
                <a:off x="7558948" y="2887900"/>
                <a:ext cx="25760" cy="3023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371" extrusionOk="0">
                    <a:moveTo>
                      <a:pt x="972" y="0"/>
                    </a:moveTo>
                    <a:cubicBezTo>
                      <a:pt x="918" y="0"/>
                      <a:pt x="868" y="25"/>
                      <a:pt x="834" y="75"/>
                    </a:cubicBezTo>
                    <a:lnTo>
                      <a:pt x="67" y="1009"/>
                    </a:lnTo>
                    <a:cubicBezTo>
                      <a:pt x="34" y="1043"/>
                      <a:pt x="0" y="1109"/>
                      <a:pt x="0" y="1143"/>
                    </a:cubicBezTo>
                    <a:cubicBezTo>
                      <a:pt x="0" y="1280"/>
                      <a:pt x="110" y="1370"/>
                      <a:pt x="222" y="1370"/>
                    </a:cubicBezTo>
                    <a:cubicBezTo>
                      <a:pt x="274" y="1370"/>
                      <a:pt x="325" y="1351"/>
                      <a:pt x="367" y="1310"/>
                    </a:cubicBezTo>
                    <a:cubicBezTo>
                      <a:pt x="634" y="976"/>
                      <a:pt x="868" y="676"/>
                      <a:pt x="1134" y="376"/>
                    </a:cubicBezTo>
                    <a:cubicBezTo>
                      <a:pt x="1168" y="309"/>
                      <a:pt x="1168" y="276"/>
                      <a:pt x="1168" y="209"/>
                    </a:cubicBezTo>
                    <a:cubicBezTo>
                      <a:pt x="1168" y="142"/>
                      <a:pt x="1168" y="109"/>
                      <a:pt x="1134" y="75"/>
                    </a:cubicBezTo>
                    <a:cubicBezTo>
                      <a:pt x="1084" y="25"/>
                      <a:pt x="1026" y="0"/>
                      <a:pt x="972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8"/>
              <p:cNvSpPr/>
              <p:nvPr/>
            </p:nvSpPr>
            <p:spPr>
              <a:xfrm rot="2700000">
                <a:off x="7574819" y="2908465"/>
                <a:ext cx="24304" cy="27502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247" extrusionOk="0">
                    <a:moveTo>
                      <a:pt x="872" y="0"/>
                    </a:moveTo>
                    <a:cubicBezTo>
                      <a:pt x="818" y="0"/>
                      <a:pt x="768" y="17"/>
                      <a:pt x="734" y="50"/>
                    </a:cubicBezTo>
                    <a:lnTo>
                      <a:pt x="67" y="884"/>
                    </a:lnTo>
                    <a:cubicBezTo>
                      <a:pt x="34" y="917"/>
                      <a:pt x="0" y="984"/>
                      <a:pt x="0" y="1051"/>
                    </a:cubicBezTo>
                    <a:cubicBezTo>
                      <a:pt x="0" y="1164"/>
                      <a:pt x="107" y="1246"/>
                      <a:pt x="218" y="1246"/>
                    </a:cubicBezTo>
                    <a:cubicBezTo>
                      <a:pt x="271" y="1246"/>
                      <a:pt x="324" y="1227"/>
                      <a:pt x="367" y="1184"/>
                    </a:cubicBezTo>
                    <a:lnTo>
                      <a:pt x="1034" y="350"/>
                    </a:lnTo>
                    <a:cubicBezTo>
                      <a:pt x="1101" y="284"/>
                      <a:pt x="1101" y="150"/>
                      <a:pt x="1034" y="50"/>
                    </a:cubicBezTo>
                    <a:cubicBezTo>
                      <a:pt x="984" y="17"/>
                      <a:pt x="926" y="0"/>
                      <a:pt x="872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8"/>
              <p:cNvSpPr/>
              <p:nvPr/>
            </p:nvSpPr>
            <p:spPr>
              <a:xfrm rot="2700000">
                <a:off x="7164628" y="2932250"/>
                <a:ext cx="12527" cy="8866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02" extrusionOk="0">
                    <a:moveTo>
                      <a:pt x="301" y="1"/>
                    </a:moveTo>
                    <a:cubicBezTo>
                      <a:pt x="0" y="1"/>
                      <a:pt x="0" y="401"/>
                      <a:pt x="301" y="401"/>
                    </a:cubicBezTo>
                    <a:cubicBezTo>
                      <a:pt x="567" y="401"/>
                      <a:pt x="567" y="1"/>
                      <a:pt x="301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8"/>
              <p:cNvSpPr/>
              <p:nvPr/>
            </p:nvSpPr>
            <p:spPr>
              <a:xfrm rot="2700000">
                <a:off x="7293994" y="2888912"/>
                <a:ext cx="43029" cy="6640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3011" extrusionOk="0">
                    <a:moveTo>
                      <a:pt x="1665" y="0"/>
                    </a:moveTo>
                    <a:cubicBezTo>
                      <a:pt x="1600" y="0"/>
                      <a:pt x="1535" y="31"/>
                      <a:pt x="1493" y="104"/>
                    </a:cubicBezTo>
                    <a:lnTo>
                      <a:pt x="92" y="2706"/>
                    </a:lnTo>
                    <a:cubicBezTo>
                      <a:pt x="0" y="2866"/>
                      <a:pt x="144" y="3011"/>
                      <a:pt x="286" y="3011"/>
                    </a:cubicBezTo>
                    <a:cubicBezTo>
                      <a:pt x="351" y="3011"/>
                      <a:pt x="417" y="2980"/>
                      <a:pt x="459" y="2906"/>
                    </a:cubicBezTo>
                    <a:cubicBezTo>
                      <a:pt x="926" y="2039"/>
                      <a:pt x="1393" y="1172"/>
                      <a:pt x="1860" y="305"/>
                    </a:cubicBezTo>
                    <a:cubicBezTo>
                      <a:pt x="1951" y="145"/>
                      <a:pt x="1808" y="0"/>
                      <a:pt x="1665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" name="Google Shape;173;p28"/>
            <p:cNvGrpSpPr/>
            <p:nvPr/>
          </p:nvGrpSpPr>
          <p:grpSpPr>
            <a:xfrm rot="-3148302">
              <a:off x="7245470" y="55237"/>
              <a:ext cx="1297352" cy="1297395"/>
              <a:chOff x="5683601" y="533515"/>
              <a:chExt cx="2823459" cy="2823553"/>
            </a:xfrm>
          </p:grpSpPr>
          <p:sp>
            <p:nvSpPr>
              <p:cNvPr id="174" name="Google Shape;174;p28"/>
              <p:cNvSpPr/>
              <p:nvPr/>
            </p:nvSpPr>
            <p:spPr>
              <a:xfrm rot="2700000">
                <a:off x="6064029" y="990643"/>
                <a:ext cx="2068749" cy="1915535"/>
              </a:xfrm>
              <a:custGeom>
                <a:avLst/>
                <a:gdLst/>
                <a:ahLst/>
                <a:cxnLst/>
                <a:rect l="l" t="t" r="r" b="b"/>
                <a:pathLst>
                  <a:path w="93801" h="86854" extrusionOk="0">
                    <a:moveTo>
                      <a:pt x="57463" y="28235"/>
                    </a:moveTo>
                    <a:cubicBezTo>
                      <a:pt x="59056" y="28235"/>
                      <a:pt x="60657" y="28403"/>
                      <a:pt x="62245" y="28755"/>
                    </a:cubicBezTo>
                    <a:cubicBezTo>
                      <a:pt x="75854" y="31323"/>
                      <a:pt x="85128" y="46634"/>
                      <a:pt x="81725" y="59877"/>
                    </a:cubicBezTo>
                    <a:cubicBezTo>
                      <a:pt x="78933" y="70899"/>
                      <a:pt x="67828" y="78942"/>
                      <a:pt x="56602" y="78942"/>
                    </a:cubicBezTo>
                    <a:cubicBezTo>
                      <a:pt x="55087" y="78942"/>
                      <a:pt x="53570" y="78796"/>
                      <a:pt x="52071" y="78490"/>
                    </a:cubicBezTo>
                    <a:cubicBezTo>
                      <a:pt x="39428" y="75888"/>
                      <a:pt x="30088" y="62445"/>
                      <a:pt x="32056" y="49703"/>
                    </a:cubicBezTo>
                    <a:cubicBezTo>
                      <a:pt x="33912" y="37747"/>
                      <a:pt x="45463" y="28235"/>
                      <a:pt x="57463" y="28235"/>
                    </a:cubicBezTo>
                    <a:close/>
                    <a:moveTo>
                      <a:pt x="0" y="1"/>
                    </a:moveTo>
                    <a:lnTo>
                      <a:pt x="1234" y="25686"/>
                    </a:lnTo>
                    <a:lnTo>
                      <a:pt x="9974" y="25119"/>
                    </a:lnTo>
                    <a:lnTo>
                      <a:pt x="9040" y="14878"/>
                    </a:lnTo>
                    <a:lnTo>
                      <a:pt x="29555" y="35393"/>
                    </a:lnTo>
                    <a:cubicBezTo>
                      <a:pt x="26786" y="39295"/>
                      <a:pt x="24951" y="43799"/>
                      <a:pt x="24184" y="48502"/>
                    </a:cubicBezTo>
                    <a:cubicBezTo>
                      <a:pt x="21582" y="65214"/>
                      <a:pt x="33858" y="82860"/>
                      <a:pt x="50403" y="86262"/>
                    </a:cubicBezTo>
                    <a:cubicBezTo>
                      <a:pt x="52370" y="86662"/>
                      <a:pt x="54361" y="86854"/>
                      <a:pt x="56348" y="86854"/>
                    </a:cubicBezTo>
                    <a:cubicBezTo>
                      <a:pt x="71106" y="86854"/>
                      <a:pt x="85689" y="76280"/>
                      <a:pt x="89364" y="61845"/>
                    </a:cubicBezTo>
                    <a:cubicBezTo>
                      <a:pt x="93800" y="44433"/>
                      <a:pt x="81625" y="24385"/>
                      <a:pt x="63746" y="21016"/>
                    </a:cubicBezTo>
                    <a:cubicBezTo>
                      <a:pt x="61674" y="20558"/>
                      <a:pt x="59582" y="20339"/>
                      <a:pt x="57500" y="20339"/>
                    </a:cubicBezTo>
                    <a:cubicBezTo>
                      <a:pt x="49727" y="20339"/>
                      <a:pt x="42084" y="23382"/>
                      <a:pt x="36059" y="28354"/>
                    </a:cubicBezTo>
                    <a:lnTo>
                      <a:pt x="16078" y="8373"/>
                    </a:lnTo>
                    <a:lnTo>
                      <a:pt x="25385" y="8840"/>
                    </a:lnTo>
                    <a:lnTo>
                      <a:pt x="25652" y="701"/>
                    </a:lnTo>
                    <a:cubicBezTo>
                      <a:pt x="17913" y="334"/>
                      <a:pt x="8306" y="234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AD8FF"/>
                  </a:gs>
                  <a:gs pos="50000">
                    <a:srgbClr val="8AD8FF"/>
                  </a:gs>
                  <a:gs pos="100000">
                    <a:srgbClr val="B98DFF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8"/>
              <p:cNvSpPr/>
              <p:nvPr/>
            </p:nvSpPr>
            <p:spPr>
              <a:xfrm rot="2700000">
                <a:off x="6069790" y="961806"/>
                <a:ext cx="2008430" cy="1924225"/>
              </a:xfrm>
              <a:custGeom>
                <a:avLst/>
                <a:gdLst/>
                <a:ahLst/>
                <a:cxnLst/>
                <a:rect l="l" t="t" r="r" b="b"/>
                <a:pathLst>
                  <a:path w="91066" h="87248" extrusionOk="0">
                    <a:moveTo>
                      <a:pt x="376" y="373"/>
                    </a:moveTo>
                    <a:lnTo>
                      <a:pt x="376" y="373"/>
                    </a:lnTo>
                    <a:cubicBezTo>
                      <a:pt x="7056" y="569"/>
                      <a:pt x="13735" y="636"/>
                      <a:pt x="20448" y="868"/>
                    </a:cubicBezTo>
                    <a:cubicBezTo>
                      <a:pt x="22192" y="932"/>
                      <a:pt x="23936" y="997"/>
                      <a:pt x="25680" y="1062"/>
                    </a:cubicBezTo>
                    <a:lnTo>
                      <a:pt x="25680" y="1062"/>
                    </a:lnTo>
                    <a:lnTo>
                      <a:pt x="25452" y="7973"/>
                    </a:lnTo>
                    <a:lnTo>
                      <a:pt x="25452" y="8865"/>
                    </a:lnTo>
                    <a:lnTo>
                      <a:pt x="25452" y="8865"/>
                    </a:lnTo>
                    <a:lnTo>
                      <a:pt x="17479" y="8473"/>
                    </a:lnTo>
                    <a:lnTo>
                      <a:pt x="16278" y="8407"/>
                    </a:lnTo>
                    <a:cubicBezTo>
                      <a:pt x="16145" y="8407"/>
                      <a:pt x="16045" y="8607"/>
                      <a:pt x="16178" y="8707"/>
                    </a:cubicBezTo>
                    <a:lnTo>
                      <a:pt x="32390" y="24952"/>
                    </a:lnTo>
                    <a:lnTo>
                      <a:pt x="36126" y="28688"/>
                    </a:lnTo>
                    <a:cubicBezTo>
                      <a:pt x="36176" y="28721"/>
                      <a:pt x="36226" y="28738"/>
                      <a:pt x="36272" y="28738"/>
                    </a:cubicBezTo>
                    <a:cubicBezTo>
                      <a:pt x="36318" y="28738"/>
                      <a:pt x="36359" y="28721"/>
                      <a:pt x="36393" y="28688"/>
                    </a:cubicBezTo>
                    <a:cubicBezTo>
                      <a:pt x="42264" y="23851"/>
                      <a:pt x="49702" y="20815"/>
                      <a:pt x="57341" y="20715"/>
                    </a:cubicBezTo>
                    <a:cubicBezTo>
                      <a:pt x="59507" y="20715"/>
                      <a:pt x="61672" y="20909"/>
                      <a:pt x="63806" y="21360"/>
                    </a:cubicBezTo>
                    <a:lnTo>
                      <a:pt x="63806" y="21360"/>
                    </a:lnTo>
                    <a:cubicBezTo>
                      <a:pt x="63828" y="21388"/>
                      <a:pt x="63862" y="21409"/>
                      <a:pt x="63912" y="21416"/>
                    </a:cubicBezTo>
                    <a:cubicBezTo>
                      <a:pt x="69083" y="22450"/>
                      <a:pt x="73886" y="24785"/>
                      <a:pt x="77889" y="28254"/>
                    </a:cubicBezTo>
                    <a:cubicBezTo>
                      <a:pt x="81858" y="31657"/>
                      <a:pt x="85027" y="35860"/>
                      <a:pt x="87162" y="40630"/>
                    </a:cubicBezTo>
                    <a:cubicBezTo>
                      <a:pt x="89364" y="45400"/>
                      <a:pt x="90431" y="50637"/>
                      <a:pt x="90264" y="55874"/>
                    </a:cubicBezTo>
                    <a:cubicBezTo>
                      <a:pt x="90031" y="61211"/>
                      <a:pt x="88396" y="66415"/>
                      <a:pt x="85494" y="70885"/>
                    </a:cubicBezTo>
                    <a:cubicBezTo>
                      <a:pt x="82526" y="75455"/>
                      <a:pt x="78556" y="79224"/>
                      <a:pt x="73886" y="81993"/>
                    </a:cubicBezTo>
                    <a:cubicBezTo>
                      <a:pt x="69249" y="84795"/>
                      <a:pt x="64012" y="86429"/>
                      <a:pt x="58609" y="86829"/>
                    </a:cubicBezTo>
                    <a:cubicBezTo>
                      <a:pt x="57941" y="86874"/>
                      <a:pt x="57273" y="86897"/>
                      <a:pt x="56606" y="86897"/>
                    </a:cubicBezTo>
                    <a:cubicBezTo>
                      <a:pt x="51838" y="86897"/>
                      <a:pt x="47107" y="85751"/>
                      <a:pt x="42864" y="83527"/>
                    </a:cubicBezTo>
                    <a:cubicBezTo>
                      <a:pt x="33057" y="78290"/>
                      <a:pt x="26252" y="68783"/>
                      <a:pt x="24518" y="57809"/>
                    </a:cubicBezTo>
                    <a:cubicBezTo>
                      <a:pt x="23617" y="51704"/>
                      <a:pt x="24618" y="45500"/>
                      <a:pt x="27353" y="39996"/>
                    </a:cubicBezTo>
                    <a:cubicBezTo>
                      <a:pt x="28087" y="38495"/>
                      <a:pt x="28954" y="37094"/>
                      <a:pt x="29888" y="35726"/>
                    </a:cubicBezTo>
                    <a:cubicBezTo>
                      <a:pt x="29921" y="35659"/>
                      <a:pt x="29921" y="35559"/>
                      <a:pt x="29855" y="35526"/>
                    </a:cubicBezTo>
                    <a:lnTo>
                      <a:pt x="13843" y="19481"/>
                    </a:lnTo>
                    <a:lnTo>
                      <a:pt x="9340" y="14945"/>
                    </a:lnTo>
                    <a:cubicBezTo>
                      <a:pt x="9308" y="14913"/>
                      <a:pt x="9262" y="14898"/>
                      <a:pt x="9216" y="14898"/>
                    </a:cubicBezTo>
                    <a:cubicBezTo>
                      <a:pt x="9118" y="14898"/>
                      <a:pt x="9017" y="14965"/>
                      <a:pt x="9040" y="15078"/>
                    </a:cubicBezTo>
                    <a:lnTo>
                      <a:pt x="9874" y="24051"/>
                    </a:lnTo>
                    <a:lnTo>
                      <a:pt x="9961" y="25132"/>
                    </a:lnTo>
                    <a:lnTo>
                      <a:pt x="9961" y="25132"/>
                    </a:lnTo>
                    <a:lnTo>
                      <a:pt x="2535" y="25619"/>
                    </a:lnTo>
                    <a:lnTo>
                      <a:pt x="1626" y="25676"/>
                    </a:lnTo>
                    <a:lnTo>
                      <a:pt x="1626" y="25676"/>
                    </a:lnTo>
                    <a:lnTo>
                      <a:pt x="1201" y="17146"/>
                    </a:lnTo>
                    <a:lnTo>
                      <a:pt x="534" y="3370"/>
                    </a:lnTo>
                    <a:lnTo>
                      <a:pt x="376" y="373"/>
                    </a:lnTo>
                    <a:close/>
                    <a:moveTo>
                      <a:pt x="200" y="1"/>
                    </a:moveTo>
                    <a:cubicBezTo>
                      <a:pt x="100" y="1"/>
                      <a:pt x="0" y="67"/>
                      <a:pt x="0" y="167"/>
                    </a:cubicBezTo>
                    <a:lnTo>
                      <a:pt x="434" y="8907"/>
                    </a:lnTo>
                    <a:lnTo>
                      <a:pt x="1101" y="22683"/>
                    </a:lnTo>
                    <a:lnTo>
                      <a:pt x="1234" y="25852"/>
                    </a:lnTo>
                    <a:cubicBezTo>
                      <a:pt x="1234" y="25952"/>
                      <a:pt x="1334" y="26019"/>
                      <a:pt x="1434" y="26019"/>
                    </a:cubicBezTo>
                    <a:lnTo>
                      <a:pt x="9073" y="25586"/>
                    </a:lnTo>
                    <a:lnTo>
                      <a:pt x="10141" y="25485"/>
                    </a:lnTo>
                    <a:cubicBezTo>
                      <a:pt x="10241" y="25485"/>
                      <a:pt x="10341" y="25419"/>
                      <a:pt x="10307" y="25319"/>
                    </a:cubicBezTo>
                    <a:lnTo>
                      <a:pt x="9473" y="16346"/>
                    </a:lnTo>
                    <a:lnTo>
                      <a:pt x="9412" y="15583"/>
                    </a:lnTo>
                    <a:lnTo>
                      <a:pt x="25752" y="31923"/>
                    </a:lnTo>
                    <a:lnTo>
                      <a:pt x="29486" y="35657"/>
                    </a:lnTo>
                    <a:lnTo>
                      <a:pt x="29486" y="35657"/>
                    </a:lnTo>
                    <a:cubicBezTo>
                      <a:pt x="25761" y="40974"/>
                      <a:pt x="23784" y="47308"/>
                      <a:pt x="23817" y="53806"/>
                    </a:cubicBezTo>
                    <a:cubicBezTo>
                      <a:pt x="23984" y="59343"/>
                      <a:pt x="25485" y="64747"/>
                      <a:pt x="28187" y="69584"/>
                    </a:cubicBezTo>
                    <a:cubicBezTo>
                      <a:pt x="30889" y="74454"/>
                      <a:pt x="34658" y="78623"/>
                      <a:pt x="39228" y="81792"/>
                    </a:cubicBezTo>
                    <a:cubicBezTo>
                      <a:pt x="43765" y="84928"/>
                      <a:pt x="49068" y="86796"/>
                      <a:pt x="54572" y="87196"/>
                    </a:cubicBezTo>
                    <a:cubicBezTo>
                      <a:pt x="55190" y="87230"/>
                      <a:pt x="55808" y="87247"/>
                      <a:pt x="56425" y="87247"/>
                    </a:cubicBezTo>
                    <a:cubicBezTo>
                      <a:pt x="61265" y="87247"/>
                      <a:pt x="66038" y="86206"/>
                      <a:pt x="70417" y="84194"/>
                    </a:cubicBezTo>
                    <a:cubicBezTo>
                      <a:pt x="75454" y="81926"/>
                      <a:pt x="79890" y="78557"/>
                      <a:pt x="83426" y="74320"/>
                    </a:cubicBezTo>
                    <a:cubicBezTo>
                      <a:pt x="86929" y="70151"/>
                      <a:pt x="89264" y="65114"/>
                      <a:pt x="90231" y="59743"/>
                    </a:cubicBezTo>
                    <a:cubicBezTo>
                      <a:pt x="91065" y="54540"/>
                      <a:pt x="90598" y="49202"/>
                      <a:pt x="88930" y="44199"/>
                    </a:cubicBezTo>
                    <a:cubicBezTo>
                      <a:pt x="87296" y="39162"/>
                      <a:pt x="84560" y="34525"/>
                      <a:pt x="80924" y="30656"/>
                    </a:cubicBezTo>
                    <a:cubicBezTo>
                      <a:pt x="77322" y="26753"/>
                      <a:pt x="72819" y="23818"/>
                      <a:pt x="67815" y="22083"/>
                    </a:cubicBezTo>
                    <a:cubicBezTo>
                      <a:pt x="66619" y="21663"/>
                      <a:pt x="65360" y="21336"/>
                      <a:pt x="64099" y="21104"/>
                    </a:cubicBezTo>
                    <a:lnTo>
                      <a:pt x="64099" y="21104"/>
                    </a:lnTo>
                    <a:cubicBezTo>
                      <a:pt x="64081" y="21076"/>
                      <a:pt x="64053" y="21056"/>
                      <a:pt x="64012" y="21049"/>
                    </a:cubicBezTo>
                    <a:cubicBezTo>
                      <a:pt x="61949" y="20600"/>
                      <a:pt x="59860" y="20386"/>
                      <a:pt x="57774" y="20386"/>
                    </a:cubicBezTo>
                    <a:cubicBezTo>
                      <a:pt x="52106" y="20386"/>
                      <a:pt x="46471" y="21971"/>
                      <a:pt x="41496" y="24752"/>
                    </a:cubicBezTo>
                    <a:cubicBezTo>
                      <a:pt x="39682" y="25788"/>
                      <a:pt x="37930" y="26983"/>
                      <a:pt x="36272" y="28334"/>
                    </a:cubicBezTo>
                    <a:lnTo>
                      <a:pt x="36272" y="28334"/>
                    </a:lnTo>
                    <a:lnTo>
                      <a:pt x="20782" y="12843"/>
                    </a:lnTo>
                    <a:lnTo>
                      <a:pt x="16734" y="8796"/>
                    </a:lnTo>
                    <a:lnTo>
                      <a:pt x="16734" y="8796"/>
                    </a:lnTo>
                    <a:lnTo>
                      <a:pt x="24417" y="9174"/>
                    </a:lnTo>
                    <a:lnTo>
                      <a:pt x="25585" y="9240"/>
                    </a:lnTo>
                    <a:cubicBezTo>
                      <a:pt x="25685" y="9207"/>
                      <a:pt x="25752" y="9140"/>
                      <a:pt x="25752" y="9040"/>
                    </a:cubicBezTo>
                    <a:lnTo>
                      <a:pt x="25985" y="1969"/>
                    </a:lnTo>
                    <a:lnTo>
                      <a:pt x="26019" y="935"/>
                    </a:lnTo>
                    <a:cubicBezTo>
                      <a:pt x="26019" y="834"/>
                      <a:pt x="25919" y="768"/>
                      <a:pt x="25852" y="768"/>
                    </a:cubicBezTo>
                    <a:cubicBezTo>
                      <a:pt x="19180" y="401"/>
                      <a:pt x="12542" y="301"/>
                      <a:pt x="5871" y="134"/>
                    </a:cubicBezTo>
                    <a:cubicBezTo>
                      <a:pt x="3970" y="101"/>
                      <a:pt x="2102" y="34"/>
                      <a:pt x="200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8"/>
              <p:cNvSpPr/>
              <p:nvPr/>
            </p:nvSpPr>
            <p:spPr>
              <a:xfrm rot="2700000">
                <a:off x="6534396" y="1704601"/>
                <a:ext cx="1129243" cy="1126243"/>
              </a:xfrm>
              <a:custGeom>
                <a:avLst/>
                <a:gdLst/>
                <a:ahLst/>
                <a:cxnLst/>
                <a:rect l="l" t="t" r="r" b="b"/>
                <a:pathLst>
                  <a:path w="51202" h="51066" extrusionOk="0">
                    <a:moveTo>
                      <a:pt x="25956" y="336"/>
                    </a:moveTo>
                    <a:cubicBezTo>
                      <a:pt x="27365" y="336"/>
                      <a:pt x="28770" y="470"/>
                      <a:pt x="30155" y="744"/>
                    </a:cubicBezTo>
                    <a:cubicBezTo>
                      <a:pt x="32623" y="1211"/>
                      <a:pt x="35025" y="2045"/>
                      <a:pt x="37227" y="3245"/>
                    </a:cubicBezTo>
                    <a:cubicBezTo>
                      <a:pt x="39395" y="4446"/>
                      <a:pt x="41396" y="5947"/>
                      <a:pt x="43097" y="7749"/>
                    </a:cubicBezTo>
                    <a:cubicBezTo>
                      <a:pt x="46600" y="11385"/>
                      <a:pt x="49035" y="15888"/>
                      <a:pt x="50136" y="20791"/>
                    </a:cubicBezTo>
                    <a:cubicBezTo>
                      <a:pt x="50670" y="23226"/>
                      <a:pt x="50836" y="25728"/>
                      <a:pt x="50636" y="28197"/>
                    </a:cubicBezTo>
                    <a:cubicBezTo>
                      <a:pt x="50539" y="29362"/>
                      <a:pt x="50348" y="30527"/>
                      <a:pt x="50062" y="31662"/>
                    </a:cubicBezTo>
                    <a:lnTo>
                      <a:pt x="50062" y="31662"/>
                    </a:lnTo>
                    <a:cubicBezTo>
                      <a:pt x="50040" y="31679"/>
                      <a:pt x="50020" y="31703"/>
                      <a:pt x="50002" y="31733"/>
                    </a:cubicBezTo>
                    <a:cubicBezTo>
                      <a:pt x="49369" y="34201"/>
                      <a:pt x="48301" y="36603"/>
                      <a:pt x="46867" y="38738"/>
                    </a:cubicBezTo>
                    <a:cubicBezTo>
                      <a:pt x="45466" y="40872"/>
                      <a:pt x="43731" y="42807"/>
                      <a:pt x="41730" y="44442"/>
                    </a:cubicBezTo>
                    <a:cubicBezTo>
                      <a:pt x="39762" y="46076"/>
                      <a:pt x="37560" y="47444"/>
                      <a:pt x="35192" y="48478"/>
                    </a:cubicBezTo>
                    <a:cubicBezTo>
                      <a:pt x="32823" y="49512"/>
                      <a:pt x="30288" y="50179"/>
                      <a:pt x="27720" y="50479"/>
                    </a:cubicBezTo>
                    <a:cubicBezTo>
                      <a:pt x="26842" y="50583"/>
                      <a:pt x="25957" y="50635"/>
                      <a:pt x="25070" y="50635"/>
                    </a:cubicBezTo>
                    <a:cubicBezTo>
                      <a:pt x="23395" y="50635"/>
                      <a:pt x="21717" y="50450"/>
                      <a:pt x="20081" y="50079"/>
                    </a:cubicBezTo>
                    <a:cubicBezTo>
                      <a:pt x="17546" y="49479"/>
                      <a:pt x="15111" y="48478"/>
                      <a:pt x="12909" y="47077"/>
                    </a:cubicBezTo>
                    <a:cubicBezTo>
                      <a:pt x="10708" y="45709"/>
                      <a:pt x="8706" y="44008"/>
                      <a:pt x="7038" y="42040"/>
                    </a:cubicBezTo>
                    <a:cubicBezTo>
                      <a:pt x="5304" y="40072"/>
                      <a:pt x="3869" y="37837"/>
                      <a:pt x="2769" y="35469"/>
                    </a:cubicBezTo>
                    <a:cubicBezTo>
                      <a:pt x="1668" y="33067"/>
                      <a:pt x="967" y="30565"/>
                      <a:pt x="634" y="27963"/>
                    </a:cubicBezTo>
                    <a:cubicBezTo>
                      <a:pt x="300" y="25395"/>
                      <a:pt x="400" y="22759"/>
                      <a:pt x="967" y="20191"/>
                    </a:cubicBezTo>
                    <a:cubicBezTo>
                      <a:pt x="1534" y="17689"/>
                      <a:pt x="2502" y="15321"/>
                      <a:pt x="3836" y="13119"/>
                    </a:cubicBezTo>
                    <a:cubicBezTo>
                      <a:pt x="5204" y="10918"/>
                      <a:pt x="6838" y="8916"/>
                      <a:pt x="8773" y="7182"/>
                    </a:cubicBezTo>
                    <a:cubicBezTo>
                      <a:pt x="10674" y="5447"/>
                      <a:pt x="12809" y="4013"/>
                      <a:pt x="15144" y="2879"/>
                    </a:cubicBezTo>
                    <a:cubicBezTo>
                      <a:pt x="17446" y="1744"/>
                      <a:pt x="19914" y="977"/>
                      <a:pt x="22449" y="610"/>
                    </a:cubicBezTo>
                    <a:cubicBezTo>
                      <a:pt x="23615" y="429"/>
                      <a:pt x="24787" y="336"/>
                      <a:pt x="25956" y="336"/>
                    </a:cubicBezTo>
                    <a:close/>
                    <a:moveTo>
                      <a:pt x="25907" y="0"/>
                    </a:moveTo>
                    <a:cubicBezTo>
                      <a:pt x="23398" y="0"/>
                      <a:pt x="20892" y="401"/>
                      <a:pt x="18480" y="1211"/>
                    </a:cubicBezTo>
                    <a:cubicBezTo>
                      <a:pt x="15978" y="2011"/>
                      <a:pt x="13643" y="3179"/>
                      <a:pt x="11475" y="4646"/>
                    </a:cubicBezTo>
                    <a:cubicBezTo>
                      <a:pt x="9307" y="6114"/>
                      <a:pt x="7339" y="7915"/>
                      <a:pt x="5671" y="9950"/>
                    </a:cubicBezTo>
                    <a:cubicBezTo>
                      <a:pt x="4036" y="11952"/>
                      <a:pt x="2702" y="14187"/>
                      <a:pt x="1701" y="16622"/>
                    </a:cubicBezTo>
                    <a:cubicBezTo>
                      <a:pt x="734" y="19057"/>
                      <a:pt x="167" y="21625"/>
                      <a:pt x="67" y="24261"/>
                    </a:cubicBezTo>
                    <a:cubicBezTo>
                      <a:pt x="0" y="26896"/>
                      <a:pt x="334" y="29531"/>
                      <a:pt x="1067" y="32066"/>
                    </a:cubicBezTo>
                    <a:cubicBezTo>
                      <a:pt x="1835" y="34601"/>
                      <a:pt x="2969" y="37036"/>
                      <a:pt x="4403" y="39238"/>
                    </a:cubicBezTo>
                    <a:cubicBezTo>
                      <a:pt x="5871" y="41473"/>
                      <a:pt x="7605" y="43474"/>
                      <a:pt x="9640" y="45209"/>
                    </a:cubicBezTo>
                    <a:cubicBezTo>
                      <a:pt x="11642" y="46910"/>
                      <a:pt x="13877" y="48311"/>
                      <a:pt x="16312" y="49312"/>
                    </a:cubicBezTo>
                    <a:cubicBezTo>
                      <a:pt x="18747" y="50346"/>
                      <a:pt x="21349" y="50913"/>
                      <a:pt x="24017" y="51046"/>
                    </a:cubicBezTo>
                    <a:cubicBezTo>
                      <a:pt x="24342" y="51059"/>
                      <a:pt x="24668" y="51065"/>
                      <a:pt x="24993" y="51065"/>
                    </a:cubicBezTo>
                    <a:cubicBezTo>
                      <a:pt x="27268" y="51065"/>
                      <a:pt x="29534" y="50759"/>
                      <a:pt x="31723" y="50146"/>
                    </a:cubicBezTo>
                    <a:cubicBezTo>
                      <a:pt x="36793" y="48711"/>
                      <a:pt x="41363" y="45876"/>
                      <a:pt x="44865" y="41973"/>
                    </a:cubicBezTo>
                    <a:cubicBezTo>
                      <a:pt x="46633" y="40038"/>
                      <a:pt x="48034" y="37837"/>
                      <a:pt x="49102" y="35469"/>
                    </a:cubicBezTo>
                    <a:cubicBezTo>
                      <a:pt x="49635" y="34301"/>
                      <a:pt x="50036" y="33100"/>
                      <a:pt x="50369" y="31899"/>
                    </a:cubicBezTo>
                    <a:cubicBezTo>
                      <a:pt x="50385" y="31862"/>
                      <a:pt x="50390" y="31827"/>
                      <a:pt x="50387" y="31794"/>
                    </a:cubicBezTo>
                    <a:lnTo>
                      <a:pt x="50387" y="31794"/>
                    </a:lnTo>
                    <a:cubicBezTo>
                      <a:pt x="50974" y="29348"/>
                      <a:pt x="51201" y="26838"/>
                      <a:pt x="51003" y="24361"/>
                    </a:cubicBezTo>
                    <a:cubicBezTo>
                      <a:pt x="50803" y="21825"/>
                      <a:pt x="50236" y="19357"/>
                      <a:pt x="49335" y="16989"/>
                    </a:cubicBezTo>
                    <a:cubicBezTo>
                      <a:pt x="48435" y="14587"/>
                      <a:pt x="47200" y="12352"/>
                      <a:pt x="45699" y="10284"/>
                    </a:cubicBezTo>
                    <a:cubicBezTo>
                      <a:pt x="44198" y="8249"/>
                      <a:pt x="42430" y="6448"/>
                      <a:pt x="40429" y="4913"/>
                    </a:cubicBezTo>
                    <a:cubicBezTo>
                      <a:pt x="38427" y="3379"/>
                      <a:pt x="36159" y="2178"/>
                      <a:pt x="33791" y="1344"/>
                    </a:cubicBezTo>
                    <a:cubicBezTo>
                      <a:pt x="31233" y="451"/>
                      <a:pt x="28568" y="0"/>
                      <a:pt x="25907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28"/>
              <p:cNvSpPr/>
              <p:nvPr/>
            </p:nvSpPr>
            <p:spPr>
              <a:xfrm rot="2700000">
                <a:off x="6668940" y="1569002"/>
                <a:ext cx="90556" cy="490010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22218" extrusionOk="0">
                    <a:moveTo>
                      <a:pt x="3835" y="1"/>
                    </a:moveTo>
                    <a:cubicBezTo>
                      <a:pt x="3774" y="1"/>
                      <a:pt x="3712" y="31"/>
                      <a:pt x="3670" y="105"/>
                    </a:cubicBezTo>
                    <a:lnTo>
                      <a:pt x="3636" y="105"/>
                    </a:lnTo>
                    <a:cubicBezTo>
                      <a:pt x="968" y="5408"/>
                      <a:pt x="0" y="11379"/>
                      <a:pt x="901" y="17250"/>
                    </a:cubicBezTo>
                    <a:cubicBezTo>
                      <a:pt x="1168" y="18885"/>
                      <a:pt x="1568" y="20519"/>
                      <a:pt x="2102" y="22087"/>
                    </a:cubicBezTo>
                    <a:cubicBezTo>
                      <a:pt x="2141" y="22178"/>
                      <a:pt x="2224" y="22218"/>
                      <a:pt x="2309" y="22218"/>
                    </a:cubicBezTo>
                    <a:cubicBezTo>
                      <a:pt x="2442" y="22218"/>
                      <a:pt x="2576" y="22117"/>
                      <a:pt x="2535" y="21954"/>
                    </a:cubicBezTo>
                    <a:cubicBezTo>
                      <a:pt x="634" y="16450"/>
                      <a:pt x="501" y="10445"/>
                      <a:pt x="2202" y="4875"/>
                    </a:cubicBezTo>
                    <a:cubicBezTo>
                      <a:pt x="2669" y="3307"/>
                      <a:pt x="3269" y="1772"/>
                      <a:pt x="4037" y="305"/>
                    </a:cubicBezTo>
                    <a:cubicBezTo>
                      <a:pt x="4105" y="145"/>
                      <a:pt x="3970" y="1"/>
                      <a:pt x="3835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8"/>
              <p:cNvSpPr/>
              <p:nvPr/>
            </p:nvSpPr>
            <p:spPr>
              <a:xfrm rot="2700000">
                <a:off x="6517580" y="2035150"/>
                <a:ext cx="11799" cy="884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1" extrusionOk="0">
                    <a:moveTo>
                      <a:pt x="267" y="0"/>
                    </a:moveTo>
                    <a:cubicBezTo>
                      <a:pt x="0" y="0"/>
                      <a:pt x="0" y="401"/>
                      <a:pt x="267" y="401"/>
                    </a:cubicBezTo>
                    <a:cubicBezTo>
                      <a:pt x="534" y="401"/>
                      <a:pt x="534" y="0"/>
                      <a:pt x="267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28"/>
              <p:cNvSpPr/>
              <p:nvPr/>
            </p:nvSpPr>
            <p:spPr>
              <a:xfrm rot="2700000">
                <a:off x="6270816" y="2223813"/>
                <a:ext cx="432977" cy="330445"/>
              </a:xfrm>
              <a:custGeom>
                <a:avLst/>
                <a:gdLst/>
                <a:ahLst/>
                <a:cxnLst/>
                <a:rect l="l" t="t" r="r" b="b"/>
                <a:pathLst>
                  <a:path w="19632" h="14983" extrusionOk="0">
                    <a:moveTo>
                      <a:pt x="286" y="1"/>
                    </a:moveTo>
                    <a:cubicBezTo>
                      <a:pt x="147" y="1"/>
                      <a:pt x="1" y="166"/>
                      <a:pt x="71" y="331"/>
                    </a:cubicBezTo>
                    <a:lnTo>
                      <a:pt x="105" y="331"/>
                    </a:lnTo>
                    <a:cubicBezTo>
                      <a:pt x="1639" y="3166"/>
                      <a:pt x="3641" y="5768"/>
                      <a:pt x="6042" y="7937"/>
                    </a:cubicBezTo>
                    <a:cubicBezTo>
                      <a:pt x="8444" y="10138"/>
                      <a:pt x="11146" y="11939"/>
                      <a:pt x="14115" y="13274"/>
                    </a:cubicBezTo>
                    <a:cubicBezTo>
                      <a:pt x="15783" y="14008"/>
                      <a:pt x="17484" y="14575"/>
                      <a:pt x="19252" y="14975"/>
                    </a:cubicBezTo>
                    <a:cubicBezTo>
                      <a:pt x="19272" y="14980"/>
                      <a:pt x="19292" y="14982"/>
                      <a:pt x="19311" y="14982"/>
                    </a:cubicBezTo>
                    <a:cubicBezTo>
                      <a:pt x="19537" y="14982"/>
                      <a:pt x="19632" y="14636"/>
                      <a:pt x="19385" y="14575"/>
                    </a:cubicBezTo>
                    <a:cubicBezTo>
                      <a:pt x="16250" y="13841"/>
                      <a:pt x="13314" y="12607"/>
                      <a:pt x="10612" y="10872"/>
                    </a:cubicBezTo>
                    <a:cubicBezTo>
                      <a:pt x="7877" y="9171"/>
                      <a:pt x="5475" y="7069"/>
                      <a:pt x="3441" y="4601"/>
                    </a:cubicBezTo>
                    <a:cubicBezTo>
                      <a:pt x="2306" y="3200"/>
                      <a:pt x="1306" y="1699"/>
                      <a:pt x="438" y="98"/>
                    </a:cubicBezTo>
                    <a:cubicBezTo>
                      <a:pt x="399" y="29"/>
                      <a:pt x="343" y="1"/>
                      <a:pt x="286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8"/>
              <p:cNvSpPr/>
              <p:nvPr/>
            </p:nvSpPr>
            <p:spPr>
              <a:xfrm rot="2700000">
                <a:off x="6432336" y="2469543"/>
                <a:ext cx="146663" cy="71634"/>
              </a:xfrm>
              <a:custGeom>
                <a:avLst/>
                <a:gdLst/>
                <a:ahLst/>
                <a:cxnLst/>
                <a:rect l="l" t="t" r="r" b="b"/>
                <a:pathLst>
                  <a:path w="6650" h="3248" extrusionOk="0">
                    <a:moveTo>
                      <a:pt x="302" y="1"/>
                    </a:moveTo>
                    <a:cubicBezTo>
                      <a:pt x="119" y="1"/>
                      <a:pt x="0" y="283"/>
                      <a:pt x="170" y="396"/>
                    </a:cubicBezTo>
                    <a:cubicBezTo>
                      <a:pt x="2072" y="1631"/>
                      <a:pt x="4140" y="2598"/>
                      <a:pt x="6308" y="3232"/>
                    </a:cubicBezTo>
                    <a:cubicBezTo>
                      <a:pt x="6337" y="3243"/>
                      <a:pt x="6364" y="3248"/>
                      <a:pt x="6389" y="3248"/>
                    </a:cubicBezTo>
                    <a:cubicBezTo>
                      <a:pt x="6593" y="3248"/>
                      <a:pt x="6649" y="2920"/>
                      <a:pt x="6441" y="2831"/>
                    </a:cubicBezTo>
                    <a:cubicBezTo>
                      <a:pt x="4307" y="2164"/>
                      <a:pt x="2272" y="1230"/>
                      <a:pt x="404" y="29"/>
                    </a:cubicBezTo>
                    <a:cubicBezTo>
                      <a:pt x="369" y="9"/>
                      <a:pt x="335" y="1"/>
                      <a:pt x="302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28"/>
              <p:cNvSpPr/>
              <p:nvPr/>
            </p:nvSpPr>
            <p:spPr>
              <a:xfrm rot="2700000">
                <a:off x="6476628" y="2374468"/>
                <a:ext cx="12527" cy="959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35" extrusionOk="0">
                    <a:moveTo>
                      <a:pt x="301" y="1"/>
                    </a:moveTo>
                    <a:cubicBezTo>
                      <a:pt x="1" y="1"/>
                      <a:pt x="1" y="434"/>
                      <a:pt x="301" y="434"/>
                    </a:cubicBezTo>
                    <a:cubicBezTo>
                      <a:pt x="568" y="434"/>
                      <a:pt x="568" y="1"/>
                      <a:pt x="301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8"/>
              <p:cNvSpPr/>
              <p:nvPr/>
            </p:nvSpPr>
            <p:spPr>
              <a:xfrm rot="2700000">
                <a:off x="6597083" y="2623781"/>
                <a:ext cx="17666" cy="30061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363" extrusionOk="0">
                    <a:moveTo>
                      <a:pt x="534" y="0"/>
                    </a:moveTo>
                    <a:cubicBezTo>
                      <a:pt x="444" y="0"/>
                      <a:pt x="355" y="48"/>
                      <a:pt x="327" y="157"/>
                    </a:cubicBezTo>
                    <a:lnTo>
                      <a:pt x="61" y="1091"/>
                    </a:lnTo>
                    <a:cubicBezTo>
                      <a:pt x="1" y="1251"/>
                      <a:pt x="132" y="1363"/>
                      <a:pt x="261" y="1363"/>
                    </a:cubicBezTo>
                    <a:cubicBezTo>
                      <a:pt x="348" y="1363"/>
                      <a:pt x="434" y="1312"/>
                      <a:pt x="461" y="1191"/>
                    </a:cubicBezTo>
                    <a:cubicBezTo>
                      <a:pt x="561" y="891"/>
                      <a:pt x="661" y="591"/>
                      <a:pt x="761" y="257"/>
                    </a:cubicBezTo>
                    <a:cubicBezTo>
                      <a:pt x="801" y="100"/>
                      <a:pt x="665" y="0"/>
                      <a:pt x="534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28"/>
              <p:cNvSpPr/>
              <p:nvPr/>
            </p:nvSpPr>
            <p:spPr>
              <a:xfrm rot="2700000">
                <a:off x="6609131" y="2643598"/>
                <a:ext cx="11799" cy="2796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268" extrusionOk="0">
                    <a:moveTo>
                      <a:pt x="301" y="0"/>
                    </a:moveTo>
                    <a:cubicBezTo>
                      <a:pt x="201" y="0"/>
                      <a:pt x="101" y="100"/>
                      <a:pt x="101" y="234"/>
                    </a:cubicBezTo>
                    <a:cubicBezTo>
                      <a:pt x="68" y="501"/>
                      <a:pt x="34" y="768"/>
                      <a:pt x="1" y="1068"/>
                    </a:cubicBezTo>
                    <a:cubicBezTo>
                      <a:pt x="1" y="1101"/>
                      <a:pt x="34" y="1168"/>
                      <a:pt x="68" y="1201"/>
                    </a:cubicBezTo>
                    <a:cubicBezTo>
                      <a:pt x="101" y="1235"/>
                      <a:pt x="168" y="1268"/>
                      <a:pt x="234" y="1268"/>
                    </a:cubicBezTo>
                    <a:cubicBezTo>
                      <a:pt x="335" y="1268"/>
                      <a:pt x="435" y="1168"/>
                      <a:pt x="435" y="1068"/>
                    </a:cubicBezTo>
                    <a:cubicBezTo>
                      <a:pt x="468" y="768"/>
                      <a:pt x="501" y="501"/>
                      <a:pt x="535" y="234"/>
                    </a:cubicBezTo>
                    <a:cubicBezTo>
                      <a:pt x="535" y="167"/>
                      <a:pt x="501" y="100"/>
                      <a:pt x="468" y="67"/>
                    </a:cubicBezTo>
                    <a:cubicBezTo>
                      <a:pt x="401" y="34"/>
                      <a:pt x="368" y="0"/>
                      <a:pt x="301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8"/>
              <p:cNvSpPr/>
              <p:nvPr/>
            </p:nvSpPr>
            <p:spPr>
              <a:xfrm rot="2700000">
                <a:off x="6685191" y="2767237"/>
                <a:ext cx="424949" cy="209674"/>
              </a:xfrm>
              <a:custGeom>
                <a:avLst/>
                <a:gdLst/>
                <a:ahLst/>
                <a:cxnLst/>
                <a:rect l="l" t="t" r="r" b="b"/>
                <a:pathLst>
                  <a:path w="19268" h="9507" extrusionOk="0">
                    <a:moveTo>
                      <a:pt x="18964" y="0"/>
                    </a:moveTo>
                    <a:cubicBezTo>
                      <a:pt x="18913" y="0"/>
                      <a:pt x="18861" y="20"/>
                      <a:pt x="18814" y="67"/>
                    </a:cubicBezTo>
                    <a:cubicBezTo>
                      <a:pt x="15078" y="4103"/>
                      <a:pt x="10208" y="7005"/>
                      <a:pt x="4837" y="8339"/>
                    </a:cubicBezTo>
                    <a:cubicBezTo>
                      <a:pt x="3336" y="8706"/>
                      <a:pt x="1802" y="8973"/>
                      <a:pt x="267" y="9073"/>
                    </a:cubicBezTo>
                    <a:cubicBezTo>
                      <a:pt x="0" y="9106"/>
                      <a:pt x="0" y="9507"/>
                      <a:pt x="267" y="9507"/>
                    </a:cubicBezTo>
                    <a:cubicBezTo>
                      <a:pt x="3069" y="9273"/>
                      <a:pt x="5771" y="8639"/>
                      <a:pt x="8373" y="7639"/>
                    </a:cubicBezTo>
                    <a:cubicBezTo>
                      <a:pt x="10975" y="6638"/>
                      <a:pt x="13443" y="5237"/>
                      <a:pt x="15645" y="3536"/>
                    </a:cubicBezTo>
                    <a:cubicBezTo>
                      <a:pt x="16879" y="2568"/>
                      <a:pt x="18047" y="1501"/>
                      <a:pt x="19114" y="333"/>
                    </a:cubicBezTo>
                    <a:cubicBezTo>
                      <a:pt x="19267" y="206"/>
                      <a:pt x="19127" y="0"/>
                      <a:pt x="18964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28"/>
              <p:cNvSpPr/>
              <p:nvPr/>
            </p:nvSpPr>
            <p:spPr>
              <a:xfrm rot="2700000">
                <a:off x="7507732" y="2223134"/>
                <a:ext cx="237837" cy="435161"/>
              </a:xfrm>
              <a:custGeom>
                <a:avLst/>
                <a:gdLst/>
                <a:ahLst/>
                <a:cxnLst/>
                <a:rect l="l" t="t" r="r" b="b"/>
                <a:pathLst>
                  <a:path w="10784" h="19731" extrusionOk="0">
                    <a:moveTo>
                      <a:pt x="329" y="0"/>
                    </a:moveTo>
                    <a:cubicBezTo>
                      <a:pt x="157" y="0"/>
                      <a:pt x="1" y="217"/>
                      <a:pt x="160" y="349"/>
                    </a:cubicBezTo>
                    <a:cubicBezTo>
                      <a:pt x="2328" y="2284"/>
                      <a:pt x="4196" y="4486"/>
                      <a:pt x="5764" y="6921"/>
                    </a:cubicBezTo>
                    <a:cubicBezTo>
                      <a:pt x="7298" y="9356"/>
                      <a:pt x="8499" y="11991"/>
                      <a:pt x="9333" y="14760"/>
                    </a:cubicBezTo>
                    <a:cubicBezTo>
                      <a:pt x="9800" y="16328"/>
                      <a:pt x="10133" y="17895"/>
                      <a:pt x="10367" y="19530"/>
                    </a:cubicBezTo>
                    <a:cubicBezTo>
                      <a:pt x="10384" y="19663"/>
                      <a:pt x="10492" y="19730"/>
                      <a:pt x="10592" y="19730"/>
                    </a:cubicBezTo>
                    <a:cubicBezTo>
                      <a:pt x="10692" y="19730"/>
                      <a:pt x="10784" y="19663"/>
                      <a:pt x="10767" y="19530"/>
                    </a:cubicBezTo>
                    <a:cubicBezTo>
                      <a:pt x="10400" y="16628"/>
                      <a:pt x="9600" y="13792"/>
                      <a:pt x="8432" y="11090"/>
                    </a:cubicBezTo>
                    <a:cubicBezTo>
                      <a:pt x="7265" y="8422"/>
                      <a:pt x="5730" y="5920"/>
                      <a:pt x="3896" y="3652"/>
                    </a:cubicBezTo>
                    <a:cubicBezTo>
                      <a:pt x="2862" y="2351"/>
                      <a:pt x="1694" y="1150"/>
                      <a:pt x="460" y="49"/>
                    </a:cubicBezTo>
                    <a:cubicBezTo>
                      <a:pt x="419" y="15"/>
                      <a:pt x="373" y="0"/>
                      <a:pt x="329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8"/>
              <p:cNvSpPr/>
              <p:nvPr/>
            </p:nvSpPr>
            <p:spPr>
              <a:xfrm rot="2700000">
                <a:off x="7622946" y="2505856"/>
                <a:ext cx="59790" cy="164903"/>
              </a:xfrm>
              <a:custGeom>
                <a:avLst/>
                <a:gdLst/>
                <a:ahLst/>
                <a:cxnLst/>
                <a:rect l="l" t="t" r="r" b="b"/>
                <a:pathLst>
                  <a:path w="2711" h="7477" extrusionOk="0">
                    <a:moveTo>
                      <a:pt x="286" y="0"/>
                    </a:moveTo>
                    <a:cubicBezTo>
                      <a:pt x="144" y="0"/>
                      <a:pt x="0" y="144"/>
                      <a:pt x="92" y="304"/>
                    </a:cubicBezTo>
                    <a:cubicBezTo>
                      <a:pt x="1226" y="2473"/>
                      <a:pt x="1993" y="4841"/>
                      <a:pt x="2293" y="7276"/>
                    </a:cubicBezTo>
                    <a:cubicBezTo>
                      <a:pt x="2293" y="7409"/>
                      <a:pt x="2402" y="7476"/>
                      <a:pt x="2506" y="7476"/>
                    </a:cubicBezTo>
                    <a:cubicBezTo>
                      <a:pt x="2610" y="7476"/>
                      <a:pt x="2710" y="7409"/>
                      <a:pt x="2694" y="7276"/>
                    </a:cubicBezTo>
                    <a:cubicBezTo>
                      <a:pt x="2393" y="4774"/>
                      <a:pt x="1660" y="2339"/>
                      <a:pt x="459" y="104"/>
                    </a:cubicBezTo>
                    <a:cubicBezTo>
                      <a:pt x="417" y="31"/>
                      <a:pt x="351" y="0"/>
                      <a:pt x="286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8"/>
              <p:cNvSpPr/>
              <p:nvPr/>
            </p:nvSpPr>
            <p:spPr>
              <a:xfrm rot="2700000">
                <a:off x="7690049" y="2479671"/>
                <a:ext cx="12527" cy="884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01" extrusionOk="0">
                    <a:moveTo>
                      <a:pt x="267" y="0"/>
                    </a:moveTo>
                    <a:cubicBezTo>
                      <a:pt x="0" y="0"/>
                      <a:pt x="0" y="400"/>
                      <a:pt x="267" y="400"/>
                    </a:cubicBezTo>
                    <a:cubicBezTo>
                      <a:pt x="567" y="400"/>
                      <a:pt x="567" y="0"/>
                      <a:pt x="267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8"/>
              <p:cNvSpPr/>
              <p:nvPr/>
            </p:nvSpPr>
            <p:spPr>
              <a:xfrm rot="2700000">
                <a:off x="7731784" y="2107547"/>
                <a:ext cx="20621" cy="258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171" extrusionOk="0">
                    <a:moveTo>
                      <a:pt x="686" y="0"/>
                    </a:moveTo>
                    <a:cubicBezTo>
                      <a:pt x="615" y="0"/>
                      <a:pt x="544" y="37"/>
                      <a:pt x="501" y="102"/>
                    </a:cubicBezTo>
                    <a:lnTo>
                      <a:pt x="67" y="835"/>
                    </a:lnTo>
                    <a:cubicBezTo>
                      <a:pt x="0" y="936"/>
                      <a:pt x="34" y="1069"/>
                      <a:pt x="134" y="1136"/>
                    </a:cubicBezTo>
                    <a:cubicBezTo>
                      <a:pt x="169" y="1159"/>
                      <a:pt x="205" y="1170"/>
                      <a:pt x="239" y="1170"/>
                    </a:cubicBezTo>
                    <a:cubicBezTo>
                      <a:pt x="301" y="1170"/>
                      <a:pt x="358" y="1134"/>
                      <a:pt x="401" y="1069"/>
                    </a:cubicBezTo>
                    <a:lnTo>
                      <a:pt x="868" y="302"/>
                    </a:lnTo>
                    <a:cubicBezTo>
                      <a:pt x="934" y="202"/>
                      <a:pt x="901" y="102"/>
                      <a:pt x="801" y="35"/>
                    </a:cubicBezTo>
                    <a:cubicBezTo>
                      <a:pt x="765" y="11"/>
                      <a:pt x="726" y="0"/>
                      <a:pt x="686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8"/>
              <p:cNvSpPr/>
              <p:nvPr/>
            </p:nvSpPr>
            <p:spPr>
              <a:xfrm rot="2700000">
                <a:off x="7729407" y="2125531"/>
                <a:ext cx="25032" cy="2975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349" extrusionOk="0">
                    <a:moveTo>
                      <a:pt x="922" y="0"/>
                    </a:moveTo>
                    <a:cubicBezTo>
                      <a:pt x="840" y="0"/>
                      <a:pt x="759" y="38"/>
                      <a:pt x="734" y="113"/>
                    </a:cubicBezTo>
                    <a:lnTo>
                      <a:pt x="67" y="1047"/>
                    </a:lnTo>
                    <a:cubicBezTo>
                      <a:pt x="0" y="1147"/>
                      <a:pt x="33" y="1247"/>
                      <a:pt x="133" y="1314"/>
                    </a:cubicBezTo>
                    <a:cubicBezTo>
                      <a:pt x="169" y="1337"/>
                      <a:pt x="209" y="1348"/>
                      <a:pt x="248" y="1348"/>
                    </a:cubicBezTo>
                    <a:cubicBezTo>
                      <a:pt x="320" y="1348"/>
                      <a:pt x="391" y="1311"/>
                      <a:pt x="434" y="1247"/>
                    </a:cubicBezTo>
                    <a:lnTo>
                      <a:pt x="1067" y="313"/>
                    </a:lnTo>
                    <a:cubicBezTo>
                      <a:pt x="1134" y="213"/>
                      <a:pt x="1101" y="79"/>
                      <a:pt x="1001" y="13"/>
                    </a:cubicBezTo>
                    <a:cubicBezTo>
                      <a:pt x="976" y="4"/>
                      <a:pt x="949" y="0"/>
                      <a:pt x="922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8"/>
              <p:cNvSpPr/>
              <p:nvPr/>
            </p:nvSpPr>
            <p:spPr>
              <a:xfrm rot="2700000">
                <a:off x="7218428" y="1727109"/>
                <a:ext cx="372812" cy="105752"/>
              </a:xfrm>
              <a:custGeom>
                <a:avLst/>
                <a:gdLst/>
                <a:ahLst/>
                <a:cxnLst/>
                <a:rect l="l" t="t" r="r" b="b"/>
                <a:pathLst>
                  <a:path w="16904" h="4795" extrusionOk="0">
                    <a:moveTo>
                      <a:pt x="14252" y="1"/>
                    </a:moveTo>
                    <a:cubicBezTo>
                      <a:pt x="10547" y="1"/>
                      <a:pt x="6879" y="830"/>
                      <a:pt x="3528" y="2450"/>
                    </a:cubicBezTo>
                    <a:cubicBezTo>
                      <a:pt x="2360" y="3017"/>
                      <a:pt x="1226" y="3651"/>
                      <a:pt x="192" y="4385"/>
                    </a:cubicBezTo>
                    <a:cubicBezTo>
                      <a:pt x="0" y="4522"/>
                      <a:pt x="124" y="4794"/>
                      <a:pt x="285" y="4794"/>
                    </a:cubicBezTo>
                    <a:cubicBezTo>
                      <a:pt x="320" y="4794"/>
                      <a:pt x="357" y="4782"/>
                      <a:pt x="392" y="4752"/>
                    </a:cubicBezTo>
                    <a:cubicBezTo>
                      <a:pt x="4095" y="2183"/>
                      <a:pt x="8398" y="716"/>
                      <a:pt x="12868" y="449"/>
                    </a:cubicBezTo>
                    <a:cubicBezTo>
                      <a:pt x="13393" y="421"/>
                      <a:pt x="13912" y="405"/>
                      <a:pt x="14431" y="405"/>
                    </a:cubicBezTo>
                    <a:cubicBezTo>
                      <a:pt x="15164" y="405"/>
                      <a:pt x="15895" y="437"/>
                      <a:pt x="16637" y="516"/>
                    </a:cubicBezTo>
                    <a:cubicBezTo>
                      <a:pt x="16647" y="517"/>
                      <a:pt x="16657" y="517"/>
                      <a:pt x="16666" y="517"/>
                    </a:cubicBezTo>
                    <a:cubicBezTo>
                      <a:pt x="16904" y="517"/>
                      <a:pt x="16894" y="115"/>
                      <a:pt x="16637" y="115"/>
                    </a:cubicBezTo>
                    <a:cubicBezTo>
                      <a:pt x="15842" y="39"/>
                      <a:pt x="15046" y="1"/>
                      <a:pt x="14252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8"/>
              <p:cNvSpPr/>
              <p:nvPr/>
            </p:nvSpPr>
            <p:spPr>
              <a:xfrm rot="2700000">
                <a:off x="7391635" y="1722202"/>
                <a:ext cx="161175" cy="40867"/>
              </a:xfrm>
              <a:custGeom>
                <a:avLst/>
                <a:gdLst/>
                <a:ahLst/>
                <a:cxnLst/>
                <a:rect l="l" t="t" r="r" b="b"/>
                <a:pathLst>
                  <a:path w="7308" h="1853" extrusionOk="0">
                    <a:moveTo>
                      <a:pt x="7040" y="1"/>
                    </a:moveTo>
                    <a:cubicBezTo>
                      <a:pt x="4705" y="34"/>
                      <a:pt x="2370" y="535"/>
                      <a:pt x="235" y="1469"/>
                    </a:cubicBezTo>
                    <a:cubicBezTo>
                      <a:pt x="0" y="1557"/>
                      <a:pt x="154" y="1853"/>
                      <a:pt x="354" y="1853"/>
                    </a:cubicBezTo>
                    <a:cubicBezTo>
                      <a:pt x="380" y="1853"/>
                      <a:pt x="408" y="1847"/>
                      <a:pt x="436" y="1835"/>
                    </a:cubicBezTo>
                    <a:cubicBezTo>
                      <a:pt x="2537" y="901"/>
                      <a:pt x="4772" y="434"/>
                      <a:pt x="7040" y="434"/>
                    </a:cubicBezTo>
                    <a:cubicBezTo>
                      <a:pt x="7307" y="434"/>
                      <a:pt x="7307" y="1"/>
                      <a:pt x="7040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8"/>
              <p:cNvSpPr/>
              <p:nvPr/>
            </p:nvSpPr>
            <p:spPr>
              <a:xfrm rot="2700000">
                <a:off x="7357991" y="1679195"/>
                <a:ext cx="11799" cy="959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35" extrusionOk="0">
                    <a:moveTo>
                      <a:pt x="268" y="0"/>
                    </a:moveTo>
                    <a:cubicBezTo>
                      <a:pt x="1" y="0"/>
                      <a:pt x="1" y="434"/>
                      <a:pt x="268" y="434"/>
                    </a:cubicBezTo>
                    <a:cubicBezTo>
                      <a:pt x="535" y="434"/>
                      <a:pt x="535" y="0"/>
                      <a:pt x="268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28"/>
              <p:cNvSpPr/>
              <p:nvPr/>
            </p:nvSpPr>
            <p:spPr>
              <a:xfrm rot="2700000">
                <a:off x="7061199" y="1481286"/>
                <a:ext cx="205858" cy="103789"/>
              </a:xfrm>
              <a:custGeom>
                <a:avLst/>
                <a:gdLst/>
                <a:ahLst/>
                <a:cxnLst/>
                <a:rect l="l" t="t" r="r" b="b"/>
                <a:pathLst>
                  <a:path w="9334" h="4706" extrusionOk="0">
                    <a:moveTo>
                      <a:pt x="285" y="0"/>
                    </a:moveTo>
                    <a:cubicBezTo>
                      <a:pt x="128" y="0"/>
                      <a:pt x="1" y="213"/>
                      <a:pt x="129" y="366"/>
                    </a:cubicBezTo>
                    <a:cubicBezTo>
                      <a:pt x="1630" y="1934"/>
                      <a:pt x="3231" y="3368"/>
                      <a:pt x="4966" y="4669"/>
                    </a:cubicBezTo>
                    <a:cubicBezTo>
                      <a:pt x="4991" y="4695"/>
                      <a:pt x="5021" y="4706"/>
                      <a:pt x="5053" y="4706"/>
                    </a:cubicBezTo>
                    <a:cubicBezTo>
                      <a:pt x="5104" y="4706"/>
                      <a:pt x="5158" y="4677"/>
                      <a:pt x="5199" y="4636"/>
                    </a:cubicBezTo>
                    <a:cubicBezTo>
                      <a:pt x="6400" y="3602"/>
                      <a:pt x="7701" y="2735"/>
                      <a:pt x="9135" y="2068"/>
                    </a:cubicBezTo>
                    <a:cubicBezTo>
                      <a:pt x="9334" y="1954"/>
                      <a:pt x="9219" y="1672"/>
                      <a:pt x="9016" y="1672"/>
                    </a:cubicBezTo>
                    <a:cubicBezTo>
                      <a:pt x="8980" y="1672"/>
                      <a:pt x="8942" y="1681"/>
                      <a:pt x="8902" y="1701"/>
                    </a:cubicBezTo>
                    <a:cubicBezTo>
                      <a:pt x="7525" y="2373"/>
                      <a:pt x="6209" y="3230"/>
                      <a:pt x="5044" y="4242"/>
                    </a:cubicBezTo>
                    <a:lnTo>
                      <a:pt x="5044" y="4242"/>
                    </a:lnTo>
                    <a:cubicBezTo>
                      <a:pt x="3389" y="2968"/>
                      <a:pt x="1861" y="1596"/>
                      <a:pt x="429" y="66"/>
                    </a:cubicBezTo>
                    <a:cubicBezTo>
                      <a:pt x="382" y="20"/>
                      <a:pt x="332" y="0"/>
                      <a:pt x="285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8"/>
              <p:cNvSpPr/>
              <p:nvPr/>
            </p:nvSpPr>
            <p:spPr>
              <a:xfrm rot="2700000">
                <a:off x="7119633" y="1386055"/>
                <a:ext cx="12527" cy="959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35" extrusionOk="0">
                    <a:moveTo>
                      <a:pt x="267" y="1"/>
                    </a:moveTo>
                    <a:cubicBezTo>
                      <a:pt x="0" y="1"/>
                      <a:pt x="0" y="434"/>
                      <a:pt x="267" y="434"/>
                    </a:cubicBezTo>
                    <a:cubicBezTo>
                      <a:pt x="567" y="434"/>
                      <a:pt x="567" y="1"/>
                      <a:pt x="267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8"/>
              <p:cNvSpPr/>
              <p:nvPr/>
            </p:nvSpPr>
            <p:spPr>
              <a:xfrm rot="2700000">
                <a:off x="7061226" y="1483646"/>
                <a:ext cx="59614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105" extrusionOk="0">
                    <a:moveTo>
                      <a:pt x="229" y="0"/>
                    </a:moveTo>
                    <a:cubicBezTo>
                      <a:pt x="168" y="0"/>
                      <a:pt x="111" y="37"/>
                      <a:pt x="67" y="101"/>
                    </a:cubicBezTo>
                    <a:cubicBezTo>
                      <a:pt x="1" y="202"/>
                      <a:pt x="34" y="335"/>
                      <a:pt x="134" y="402"/>
                    </a:cubicBezTo>
                    <a:lnTo>
                      <a:pt x="2369" y="2070"/>
                    </a:lnTo>
                    <a:cubicBezTo>
                      <a:pt x="2405" y="2093"/>
                      <a:pt x="2444" y="2104"/>
                      <a:pt x="2484" y="2104"/>
                    </a:cubicBezTo>
                    <a:cubicBezTo>
                      <a:pt x="2555" y="2104"/>
                      <a:pt x="2626" y="2067"/>
                      <a:pt x="2669" y="2003"/>
                    </a:cubicBezTo>
                    <a:cubicBezTo>
                      <a:pt x="2703" y="1903"/>
                      <a:pt x="2669" y="1769"/>
                      <a:pt x="2569" y="1703"/>
                    </a:cubicBezTo>
                    <a:lnTo>
                      <a:pt x="334" y="35"/>
                    </a:lnTo>
                    <a:cubicBezTo>
                      <a:pt x="299" y="11"/>
                      <a:pt x="263" y="0"/>
                      <a:pt x="229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8"/>
              <p:cNvSpPr/>
              <p:nvPr/>
            </p:nvSpPr>
            <p:spPr>
              <a:xfrm rot="2700000">
                <a:off x="6860924" y="1098129"/>
                <a:ext cx="269596" cy="271250"/>
              </a:xfrm>
              <a:custGeom>
                <a:avLst/>
                <a:gdLst/>
                <a:ahLst/>
                <a:cxnLst/>
                <a:rect l="l" t="t" r="r" b="b"/>
                <a:pathLst>
                  <a:path w="12224" h="12299" extrusionOk="0">
                    <a:moveTo>
                      <a:pt x="280" y="0"/>
                    </a:moveTo>
                    <a:cubicBezTo>
                      <a:pt x="125" y="0"/>
                      <a:pt x="1" y="172"/>
                      <a:pt x="128" y="324"/>
                    </a:cubicBezTo>
                    <a:lnTo>
                      <a:pt x="9201" y="9598"/>
                    </a:lnTo>
                    <a:lnTo>
                      <a:pt x="11769" y="12233"/>
                    </a:lnTo>
                    <a:cubicBezTo>
                      <a:pt x="11816" y="12279"/>
                      <a:pt x="11868" y="12299"/>
                      <a:pt x="11918" y="12299"/>
                    </a:cubicBezTo>
                    <a:cubicBezTo>
                      <a:pt x="12082" y="12299"/>
                      <a:pt x="12223" y="12086"/>
                      <a:pt x="12070" y="11933"/>
                    </a:cubicBezTo>
                    <a:lnTo>
                      <a:pt x="2996" y="2693"/>
                    </a:lnTo>
                    <a:cubicBezTo>
                      <a:pt x="2129" y="1792"/>
                      <a:pt x="1295" y="925"/>
                      <a:pt x="428" y="57"/>
                    </a:cubicBezTo>
                    <a:cubicBezTo>
                      <a:pt x="380" y="17"/>
                      <a:pt x="328" y="0"/>
                      <a:pt x="280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8"/>
              <p:cNvSpPr/>
              <p:nvPr/>
            </p:nvSpPr>
            <p:spPr>
              <a:xfrm rot="2700000">
                <a:off x="6987864" y="1454575"/>
                <a:ext cx="11799" cy="884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1" extrusionOk="0">
                    <a:moveTo>
                      <a:pt x="267" y="0"/>
                    </a:moveTo>
                    <a:cubicBezTo>
                      <a:pt x="1" y="0"/>
                      <a:pt x="1" y="401"/>
                      <a:pt x="267" y="401"/>
                    </a:cubicBezTo>
                    <a:cubicBezTo>
                      <a:pt x="534" y="401"/>
                      <a:pt x="534" y="0"/>
                      <a:pt x="267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8"/>
              <p:cNvSpPr/>
              <p:nvPr/>
            </p:nvSpPr>
            <p:spPr>
              <a:xfrm rot="2700000">
                <a:off x="6974572" y="1169943"/>
                <a:ext cx="121852" cy="115853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253" extrusionOk="0">
                    <a:moveTo>
                      <a:pt x="284" y="1"/>
                    </a:moveTo>
                    <a:cubicBezTo>
                      <a:pt x="128" y="1"/>
                      <a:pt x="0" y="213"/>
                      <a:pt x="128" y="367"/>
                    </a:cubicBezTo>
                    <a:cubicBezTo>
                      <a:pt x="1629" y="2101"/>
                      <a:pt x="3264" y="3736"/>
                      <a:pt x="5065" y="5204"/>
                    </a:cubicBezTo>
                    <a:cubicBezTo>
                      <a:pt x="5106" y="5238"/>
                      <a:pt x="5152" y="5252"/>
                      <a:pt x="5196" y="5252"/>
                    </a:cubicBezTo>
                    <a:cubicBezTo>
                      <a:pt x="5368" y="5252"/>
                      <a:pt x="5524" y="5036"/>
                      <a:pt x="5365" y="4903"/>
                    </a:cubicBezTo>
                    <a:cubicBezTo>
                      <a:pt x="3564" y="3436"/>
                      <a:pt x="1929" y="1801"/>
                      <a:pt x="428" y="67"/>
                    </a:cubicBezTo>
                    <a:cubicBezTo>
                      <a:pt x="382" y="20"/>
                      <a:pt x="332" y="1"/>
                      <a:pt x="28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8"/>
              <p:cNvSpPr/>
              <p:nvPr/>
            </p:nvSpPr>
            <p:spPr>
              <a:xfrm rot="2700000">
                <a:off x="6885157" y="809870"/>
                <a:ext cx="137356" cy="242667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1003" extrusionOk="0">
                    <a:moveTo>
                      <a:pt x="222" y="0"/>
                    </a:moveTo>
                    <a:cubicBezTo>
                      <a:pt x="110" y="0"/>
                      <a:pt x="0" y="90"/>
                      <a:pt x="0" y="228"/>
                    </a:cubicBezTo>
                    <a:lnTo>
                      <a:pt x="634" y="10802"/>
                    </a:lnTo>
                    <a:cubicBezTo>
                      <a:pt x="634" y="10935"/>
                      <a:pt x="734" y="11002"/>
                      <a:pt x="834" y="11002"/>
                    </a:cubicBezTo>
                    <a:cubicBezTo>
                      <a:pt x="934" y="11002"/>
                      <a:pt x="1034" y="10935"/>
                      <a:pt x="1034" y="10802"/>
                    </a:cubicBezTo>
                    <a:lnTo>
                      <a:pt x="430" y="726"/>
                    </a:lnTo>
                    <a:lnTo>
                      <a:pt x="5771" y="5632"/>
                    </a:lnTo>
                    <a:cubicBezTo>
                      <a:pt x="5815" y="5668"/>
                      <a:pt x="5864" y="5684"/>
                      <a:pt x="5911" y="5684"/>
                    </a:cubicBezTo>
                    <a:cubicBezTo>
                      <a:pt x="6079" y="5684"/>
                      <a:pt x="6227" y="5487"/>
                      <a:pt x="6071" y="5331"/>
                    </a:cubicBezTo>
                    <a:lnTo>
                      <a:pt x="367" y="61"/>
                    </a:lnTo>
                    <a:cubicBezTo>
                      <a:pt x="325" y="19"/>
                      <a:pt x="273" y="0"/>
                      <a:pt x="222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8"/>
              <p:cNvSpPr/>
              <p:nvPr/>
            </p:nvSpPr>
            <p:spPr>
              <a:xfrm rot="2700000">
                <a:off x="6868840" y="823620"/>
                <a:ext cx="11071" cy="105973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805" extrusionOk="0">
                    <a:moveTo>
                      <a:pt x="218" y="1"/>
                    </a:moveTo>
                    <a:cubicBezTo>
                      <a:pt x="109" y="1"/>
                      <a:pt x="1" y="68"/>
                      <a:pt x="1" y="201"/>
                    </a:cubicBezTo>
                    <a:cubicBezTo>
                      <a:pt x="34" y="1669"/>
                      <a:pt x="68" y="3137"/>
                      <a:pt x="101" y="4604"/>
                    </a:cubicBezTo>
                    <a:cubicBezTo>
                      <a:pt x="101" y="4738"/>
                      <a:pt x="201" y="4804"/>
                      <a:pt x="301" y="4804"/>
                    </a:cubicBezTo>
                    <a:cubicBezTo>
                      <a:pt x="401" y="4804"/>
                      <a:pt x="501" y="4738"/>
                      <a:pt x="501" y="4604"/>
                    </a:cubicBezTo>
                    <a:cubicBezTo>
                      <a:pt x="501" y="3137"/>
                      <a:pt x="468" y="1669"/>
                      <a:pt x="434" y="201"/>
                    </a:cubicBezTo>
                    <a:cubicBezTo>
                      <a:pt x="434" y="68"/>
                      <a:pt x="326" y="1"/>
                      <a:pt x="218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8"/>
              <p:cNvSpPr/>
              <p:nvPr/>
            </p:nvSpPr>
            <p:spPr>
              <a:xfrm rot="2700000">
                <a:off x="6925438" y="800142"/>
                <a:ext cx="11799" cy="884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1" extrusionOk="0">
                    <a:moveTo>
                      <a:pt x="267" y="0"/>
                    </a:moveTo>
                    <a:cubicBezTo>
                      <a:pt x="0" y="0"/>
                      <a:pt x="0" y="401"/>
                      <a:pt x="267" y="401"/>
                    </a:cubicBezTo>
                    <a:cubicBezTo>
                      <a:pt x="534" y="401"/>
                      <a:pt x="534" y="0"/>
                      <a:pt x="267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8"/>
              <p:cNvSpPr/>
              <p:nvPr/>
            </p:nvSpPr>
            <p:spPr>
              <a:xfrm rot="2700000">
                <a:off x="7069501" y="783799"/>
                <a:ext cx="331812" cy="19143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868" extrusionOk="0">
                    <a:moveTo>
                      <a:pt x="267" y="0"/>
                    </a:moveTo>
                    <a:cubicBezTo>
                      <a:pt x="0" y="0"/>
                      <a:pt x="0" y="401"/>
                      <a:pt x="267" y="401"/>
                    </a:cubicBezTo>
                    <a:lnTo>
                      <a:pt x="11575" y="768"/>
                    </a:lnTo>
                    <a:lnTo>
                      <a:pt x="14778" y="868"/>
                    </a:lnTo>
                    <a:cubicBezTo>
                      <a:pt x="15044" y="868"/>
                      <a:pt x="15044" y="434"/>
                      <a:pt x="14778" y="434"/>
                    </a:cubicBezTo>
                    <a:lnTo>
                      <a:pt x="3503" y="10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28"/>
              <p:cNvSpPr/>
              <p:nvPr/>
            </p:nvSpPr>
            <p:spPr>
              <a:xfrm rot="2700000">
                <a:off x="7372567" y="933204"/>
                <a:ext cx="11799" cy="9572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34" extrusionOk="0">
                    <a:moveTo>
                      <a:pt x="268" y="0"/>
                    </a:moveTo>
                    <a:cubicBezTo>
                      <a:pt x="1" y="0"/>
                      <a:pt x="1" y="434"/>
                      <a:pt x="268" y="434"/>
                    </a:cubicBezTo>
                    <a:cubicBezTo>
                      <a:pt x="534" y="434"/>
                      <a:pt x="534" y="0"/>
                      <a:pt x="268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28"/>
              <p:cNvSpPr/>
              <p:nvPr/>
            </p:nvSpPr>
            <p:spPr>
              <a:xfrm rot="2700000">
                <a:off x="7243209" y="890782"/>
                <a:ext cx="90512" cy="13255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01" extrusionOk="0">
                    <a:moveTo>
                      <a:pt x="268" y="0"/>
                    </a:moveTo>
                    <a:cubicBezTo>
                      <a:pt x="1" y="0"/>
                      <a:pt x="1" y="401"/>
                      <a:pt x="268" y="401"/>
                    </a:cubicBezTo>
                    <a:lnTo>
                      <a:pt x="3804" y="601"/>
                    </a:lnTo>
                    <a:cubicBezTo>
                      <a:pt x="4104" y="601"/>
                      <a:pt x="4104" y="167"/>
                      <a:pt x="3804" y="167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28"/>
              <p:cNvSpPr/>
              <p:nvPr/>
            </p:nvSpPr>
            <p:spPr>
              <a:xfrm rot="2700000">
                <a:off x="7155483" y="813024"/>
                <a:ext cx="19761" cy="25716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166" extrusionOk="0">
                    <a:moveTo>
                      <a:pt x="593" y="0"/>
                    </a:moveTo>
                    <a:cubicBezTo>
                      <a:pt x="532" y="0"/>
                      <a:pt x="473" y="29"/>
                      <a:pt x="434" y="97"/>
                    </a:cubicBezTo>
                    <a:cubicBezTo>
                      <a:pt x="300" y="364"/>
                      <a:pt x="200" y="597"/>
                      <a:pt x="67" y="864"/>
                    </a:cubicBezTo>
                    <a:cubicBezTo>
                      <a:pt x="0" y="964"/>
                      <a:pt x="34" y="1098"/>
                      <a:pt x="134" y="1131"/>
                    </a:cubicBezTo>
                    <a:cubicBezTo>
                      <a:pt x="169" y="1155"/>
                      <a:pt x="209" y="1166"/>
                      <a:pt x="248" y="1166"/>
                    </a:cubicBezTo>
                    <a:cubicBezTo>
                      <a:pt x="320" y="1166"/>
                      <a:pt x="391" y="1129"/>
                      <a:pt x="434" y="1064"/>
                    </a:cubicBezTo>
                    <a:lnTo>
                      <a:pt x="801" y="331"/>
                    </a:lnTo>
                    <a:cubicBezTo>
                      <a:pt x="895" y="166"/>
                      <a:pt x="739" y="0"/>
                      <a:pt x="593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28"/>
              <p:cNvSpPr/>
              <p:nvPr/>
            </p:nvSpPr>
            <p:spPr>
              <a:xfrm rot="2700000">
                <a:off x="7166154" y="829153"/>
                <a:ext cx="19893" cy="22077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01" extrusionOk="0">
                    <a:moveTo>
                      <a:pt x="668" y="0"/>
                    </a:moveTo>
                    <a:cubicBezTo>
                      <a:pt x="601" y="0"/>
                      <a:pt x="568" y="34"/>
                      <a:pt x="534" y="67"/>
                    </a:cubicBezTo>
                    <a:lnTo>
                      <a:pt x="67" y="634"/>
                    </a:lnTo>
                    <a:cubicBezTo>
                      <a:pt x="34" y="667"/>
                      <a:pt x="1" y="734"/>
                      <a:pt x="1" y="767"/>
                    </a:cubicBezTo>
                    <a:cubicBezTo>
                      <a:pt x="1" y="834"/>
                      <a:pt x="34" y="867"/>
                      <a:pt x="67" y="934"/>
                    </a:cubicBezTo>
                    <a:cubicBezTo>
                      <a:pt x="101" y="968"/>
                      <a:pt x="168" y="968"/>
                      <a:pt x="201" y="1001"/>
                    </a:cubicBezTo>
                    <a:cubicBezTo>
                      <a:pt x="268" y="968"/>
                      <a:pt x="301" y="968"/>
                      <a:pt x="368" y="934"/>
                    </a:cubicBezTo>
                    <a:lnTo>
                      <a:pt x="835" y="367"/>
                    </a:lnTo>
                    <a:cubicBezTo>
                      <a:pt x="901" y="267"/>
                      <a:pt x="901" y="134"/>
                      <a:pt x="835" y="67"/>
                    </a:cubicBezTo>
                    <a:cubicBezTo>
                      <a:pt x="768" y="34"/>
                      <a:pt x="735" y="0"/>
                      <a:pt x="668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8"/>
              <p:cNvSpPr/>
              <p:nvPr/>
            </p:nvSpPr>
            <p:spPr>
              <a:xfrm rot="2700000">
                <a:off x="7031484" y="586430"/>
                <a:ext cx="8844" cy="29443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35" extrusionOk="0">
                    <a:moveTo>
                      <a:pt x="200" y="0"/>
                    </a:moveTo>
                    <a:cubicBezTo>
                      <a:pt x="100" y="0"/>
                      <a:pt x="0" y="67"/>
                      <a:pt x="0" y="201"/>
                    </a:cubicBezTo>
                    <a:lnTo>
                      <a:pt x="0" y="1135"/>
                    </a:lnTo>
                    <a:cubicBezTo>
                      <a:pt x="0" y="1235"/>
                      <a:pt x="100" y="1335"/>
                      <a:pt x="200" y="1335"/>
                    </a:cubicBezTo>
                    <a:cubicBezTo>
                      <a:pt x="300" y="1335"/>
                      <a:pt x="401" y="1235"/>
                      <a:pt x="401" y="1135"/>
                    </a:cubicBezTo>
                    <a:lnTo>
                      <a:pt x="401" y="201"/>
                    </a:lnTo>
                    <a:cubicBezTo>
                      <a:pt x="401" y="67"/>
                      <a:pt x="300" y="0"/>
                      <a:pt x="200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28"/>
              <p:cNvSpPr/>
              <p:nvPr/>
            </p:nvSpPr>
            <p:spPr>
              <a:xfrm rot="2700000">
                <a:off x="7040120" y="603730"/>
                <a:ext cx="14887" cy="27921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66" extrusionOk="0">
                    <a:moveTo>
                      <a:pt x="256" y="1"/>
                    </a:moveTo>
                    <a:cubicBezTo>
                      <a:pt x="237" y="1"/>
                      <a:pt x="218" y="4"/>
                      <a:pt x="201" y="10"/>
                    </a:cubicBezTo>
                    <a:cubicBezTo>
                      <a:pt x="67" y="43"/>
                      <a:pt x="0" y="143"/>
                      <a:pt x="34" y="276"/>
                    </a:cubicBezTo>
                    <a:lnTo>
                      <a:pt x="234" y="1110"/>
                    </a:lnTo>
                    <a:cubicBezTo>
                      <a:pt x="261" y="1217"/>
                      <a:pt x="341" y="1265"/>
                      <a:pt x="423" y="1265"/>
                    </a:cubicBezTo>
                    <a:cubicBezTo>
                      <a:pt x="546" y="1265"/>
                      <a:pt x="674" y="1157"/>
                      <a:pt x="634" y="977"/>
                    </a:cubicBezTo>
                    <a:lnTo>
                      <a:pt x="467" y="143"/>
                    </a:lnTo>
                    <a:cubicBezTo>
                      <a:pt x="440" y="61"/>
                      <a:pt x="345" y="1"/>
                      <a:pt x="256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8"/>
              <p:cNvSpPr/>
              <p:nvPr/>
            </p:nvSpPr>
            <p:spPr>
              <a:xfrm rot="2700000">
                <a:off x="6745078" y="930341"/>
                <a:ext cx="12527" cy="9594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35" extrusionOk="0">
                    <a:moveTo>
                      <a:pt x="301" y="1"/>
                    </a:moveTo>
                    <a:cubicBezTo>
                      <a:pt x="0" y="1"/>
                      <a:pt x="0" y="434"/>
                      <a:pt x="301" y="434"/>
                    </a:cubicBezTo>
                    <a:cubicBezTo>
                      <a:pt x="567" y="434"/>
                      <a:pt x="567" y="1"/>
                      <a:pt x="301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8"/>
              <p:cNvSpPr/>
              <p:nvPr/>
            </p:nvSpPr>
            <p:spPr>
              <a:xfrm rot="2700000">
                <a:off x="7626436" y="1869775"/>
                <a:ext cx="114508" cy="44109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2000" extrusionOk="0">
                    <a:moveTo>
                      <a:pt x="329" y="1"/>
                    </a:moveTo>
                    <a:cubicBezTo>
                      <a:pt x="113" y="1"/>
                      <a:pt x="1" y="372"/>
                      <a:pt x="257" y="436"/>
                    </a:cubicBezTo>
                    <a:lnTo>
                      <a:pt x="257" y="403"/>
                    </a:lnTo>
                    <a:cubicBezTo>
                      <a:pt x="1825" y="770"/>
                      <a:pt x="3326" y="1270"/>
                      <a:pt x="4760" y="1971"/>
                    </a:cubicBezTo>
                    <a:cubicBezTo>
                      <a:pt x="4800" y="1991"/>
                      <a:pt x="4838" y="1999"/>
                      <a:pt x="4874" y="1999"/>
                    </a:cubicBezTo>
                    <a:cubicBezTo>
                      <a:pt x="5077" y="1999"/>
                      <a:pt x="5192" y="1717"/>
                      <a:pt x="4993" y="1604"/>
                    </a:cubicBezTo>
                    <a:cubicBezTo>
                      <a:pt x="3526" y="903"/>
                      <a:pt x="1958" y="370"/>
                      <a:pt x="357" y="3"/>
                    </a:cubicBezTo>
                    <a:cubicBezTo>
                      <a:pt x="348" y="1"/>
                      <a:pt x="338" y="1"/>
                      <a:pt x="329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8"/>
              <p:cNvSpPr/>
              <p:nvPr/>
            </p:nvSpPr>
            <p:spPr>
              <a:xfrm rot="2700000">
                <a:off x="6751792" y="1612366"/>
                <a:ext cx="49689" cy="155088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7032" extrusionOk="0">
                    <a:moveTo>
                      <a:pt x="1980" y="0"/>
                    </a:moveTo>
                    <a:cubicBezTo>
                      <a:pt x="1915" y="0"/>
                      <a:pt x="1852" y="37"/>
                      <a:pt x="1819" y="126"/>
                    </a:cubicBezTo>
                    <a:cubicBezTo>
                      <a:pt x="918" y="2261"/>
                      <a:pt x="317" y="4496"/>
                      <a:pt x="17" y="6831"/>
                    </a:cubicBezTo>
                    <a:cubicBezTo>
                      <a:pt x="1" y="6964"/>
                      <a:pt x="101" y="7031"/>
                      <a:pt x="209" y="7031"/>
                    </a:cubicBezTo>
                    <a:cubicBezTo>
                      <a:pt x="317" y="7031"/>
                      <a:pt x="434" y="6964"/>
                      <a:pt x="451" y="6831"/>
                    </a:cubicBezTo>
                    <a:cubicBezTo>
                      <a:pt x="718" y="4596"/>
                      <a:pt x="1285" y="2394"/>
                      <a:pt x="2185" y="326"/>
                    </a:cubicBezTo>
                    <a:cubicBezTo>
                      <a:pt x="2252" y="148"/>
                      <a:pt x="2111" y="0"/>
                      <a:pt x="1980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28"/>
              <p:cNvSpPr/>
              <p:nvPr/>
            </p:nvSpPr>
            <p:spPr>
              <a:xfrm rot="2700000">
                <a:off x="6650652" y="1768003"/>
                <a:ext cx="12527" cy="8866"/>
              </a:xfrm>
              <a:custGeom>
                <a:avLst/>
                <a:gdLst/>
                <a:ahLst/>
                <a:cxnLst/>
                <a:rect l="l" t="t" r="r" b="b"/>
                <a:pathLst>
                  <a:path w="568" h="402" extrusionOk="0">
                    <a:moveTo>
                      <a:pt x="301" y="1"/>
                    </a:moveTo>
                    <a:cubicBezTo>
                      <a:pt x="0" y="1"/>
                      <a:pt x="0" y="401"/>
                      <a:pt x="301" y="401"/>
                    </a:cubicBezTo>
                    <a:cubicBezTo>
                      <a:pt x="567" y="401"/>
                      <a:pt x="567" y="1"/>
                      <a:pt x="301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" name="Google Shape;213;p28"/>
            <p:cNvGrpSpPr/>
            <p:nvPr/>
          </p:nvGrpSpPr>
          <p:grpSpPr>
            <a:xfrm>
              <a:off x="5895225" y="162838"/>
              <a:ext cx="167358" cy="277804"/>
              <a:chOff x="7562600" y="1002513"/>
              <a:chExt cx="167358" cy="277804"/>
            </a:xfrm>
          </p:grpSpPr>
          <p:sp>
            <p:nvSpPr>
              <p:cNvPr id="214" name="Google Shape;214;p28"/>
              <p:cNvSpPr/>
              <p:nvPr/>
            </p:nvSpPr>
            <p:spPr>
              <a:xfrm>
                <a:off x="7567196" y="1006673"/>
                <a:ext cx="158406" cy="27029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2410" extrusionOk="0">
                    <a:moveTo>
                      <a:pt x="3369" y="0"/>
                    </a:moveTo>
                    <a:cubicBezTo>
                      <a:pt x="3303" y="1268"/>
                      <a:pt x="3069" y="2502"/>
                      <a:pt x="2636" y="3703"/>
                    </a:cubicBezTo>
                    <a:cubicBezTo>
                      <a:pt x="2169" y="4937"/>
                      <a:pt x="1268" y="6104"/>
                      <a:pt x="0" y="6505"/>
                    </a:cubicBezTo>
                    <a:cubicBezTo>
                      <a:pt x="1235" y="6805"/>
                      <a:pt x="2202" y="7806"/>
                      <a:pt x="2802" y="8940"/>
                    </a:cubicBezTo>
                    <a:cubicBezTo>
                      <a:pt x="3303" y="10041"/>
                      <a:pt x="3670" y="11208"/>
                      <a:pt x="3870" y="12409"/>
                    </a:cubicBezTo>
                    <a:cubicBezTo>
                      <a:pt x="3970" y="11141"/>
                      <a:pt x="4203" y="9874"/>
                      <a:pt x="4604" y="8706"/>
                    </a:cubicBezTo>
                    <a:cubicBezTo>
                      <a:pt x="5104" y="7472"/>
                      <a:pt x="6005" y="6305"/>
                      <a:pt x="7272" y="5904"/>
                    </a:cubicBezTo>
                    <a:cubicBezTo>
                      <a:pt x="6005" y="5571"/>
                      <a:pt x="5071" y="4570"/>
                      <a:pt x="4470" y="3436"/>
                    </a:cubicBezTo>
                    <a:cubicBezTo>
                      <a:pt x="3936" y="2335"/>
                      <a:pt x="3603" y="1201"/>
                      <a:pt x="3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8"/>
              <p:cNvSpPr/>
              <p:nvPr/>
            </p:nvSpPr>
            <p:spPr>
              <a:xfrm>
                <a:off x="7562600" y="1002513"/>
                <a:ext cx="167358" cy="277804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12755" extrusionOk="0">
                    <a:moveTo>
                      <a:pt x="3654" y="1230"/>
                    </a:moveTo>
                    <a:lnTo>
                      <a:pt x="3654" y="1230"/>
                    </a:lnTo>
                    <a:cubicBezTo>
                      <a:pt x="4164" y="3216"/>
                      <a:pt x="4987" y="5332"/>
                      <a:pt x="6945" y="6108"/>
                    </a:cubicBezTo>
                    <a:lnTo>
                      <a:pt x="6945" y="6108"/>
                    </a:lnTo>
                    <a:cubicBezTo>
                      <a:pt x="6025" y="6589"/>
                      <a:pt x="5277" y="7386"/>
                      <a:pt x="4848" y="8330"/>
                    </a:cubicBezTo>
                    <a:cubicBezTo>
                      <a:pt x="4360" y="9357"/>
                      <a:pt x="4169" y="10463"/>
                      <a:pt x="4030" y="11572"/>
                    </a:cubicBezTo>
                    <a:lnTo>
                      <a:pt x="4030" y="11572"/>
                    </a:lnTo>
                    <a:cubicBezTo>
                      <a:pt x="3538" y="9564"/>
                      <a:pt x="2713" y="7412"/>
                      <a:pt x="718" y="6665"/>
                    </a:cubicBezTo>
                    <a:lnTo>
                      <a:pt x="718" y="6665"/>
                    </a:lnTo>
                    <a:cubicBezTo>
                      <a:pt x="1645" y="6186"/>
                      <a:pt x="2379" y="5382"/>
                      <a:pt x="2813" y="4427"/>
                    </a:cubicBezTo>
                    <a:cubicBezTo>
                      <a:pt x="3294" y="3414"/>
                      <a:pt x="3506" y="2324"/>
                      <a:pt x="3654" y="1230"/>
                    </a:cubicBezTo>
                    <a:close/>
                    <a:moveTo>
                      <a:pt x="3616" y="1"/>
                    </a:moveTo>
                    <a:cubicBezTo>
                      <a:pt x="3526" y="1"/>
                      <a:pt x="3433" y="63"/>
                      <a:pt x="3414" y="158"/>
                    </a:cubicBezTo>
                    <a:cubicBezTo>
                      <a:pt x="3181" y="2486"/>
                      <a:pt x="2749" y="5578"/>
                      <a:pt x="199" y="6521"/>
                    </a:cubicBezTo>
                    <a:lnTo>
                      <a:pt x="199" y="6521"/>
                    </a:lnTo>
                    <a:cubicBezTo>
                      <a:pt x="62" y="6536"/>
                      <a:pt x="0" y="6704"/>
                      <a:pt x="82" y="6803"/>
                    </a:cubicBezTo>
                    <a:lnTo>
                      <a:pt x="82" y="6803"/>
                    </a:lnTo>
                    <a:cubicBezTo>
                      <a:pt x="105" y="6848"/>
                      <a:pt x="146" y="6880"/>
                      <a:pt x="202" y="6880"/>
                    </a:cubicBezTo>
                    <a:cubicBezTo>
                      <a:pt x="212" y="6880"/>
                      <a:pt x="222" y="6879"/>
                      <a:pt x="233" y="6877"/>
                    </a:cubicBezTo>
                    <a:lnTo>
                      <a:pt x="233" y="6877"/>
                    </a:lnTo>
                    <a:cubicBezTo>
                      <a:pt x="2724" y="7538"/>
                      <a:pt x="3450" y="10415"/>
                      <a:pt x="3914" y="12633"/>
                    </a:cubicBezTo>
                    <a:cubicBezTo>
                      <a:pt x="3942" y="12717"/>
                      <a:pt x="4005" y="12754"/>
                      <a:pt x="4071" y="12754"/>
                    </a:cubicBezTo>
                    <a:cubicBezTo>
                      <a:pt x="4163" y="12754"/>
                      <a:pt x="4262" y="12683"/>
                      <a:pt x="4281" y="12567"/>
                    </a:cubicBezTo>
                    <a:cubicBezTo>
                      <a:pt x="4514" y="10232"/>
                      <a:pt x="4948" y="7163"/>
                      <a:pt x="7517" y="6229"/>
                    </a:cubicBezTo>
                    <a:cubicBezTo>
                      <a:pt x="7683" y="6195"/>
                      <a:pt x="7683" y="5929"/>
                      <a:pt x="7517" y="5895"/>
                    </a:cubicBezTo>
                    <a:cubicBezTo>
                      <a:pt x="4981" y="5228"/>
                      <a:pt x="4248" y="2359"/>
                      <a:pt x="3781" y="124"/>
                    </a:cubicBezTo>
                    <a:cubicBezTo>
                      <a:pt x="3752" y="38"/>
                      <a:pt x="3685" y="1"/>
                      <a:pt x="3616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" name="Google Shape;216;p28"/>
            <p:cNvSpPr/>
            <p:nvPr/>
          </p:nvSpPr>
          <p:spPr>
            <a:xfrm>
              <a:off x="7496237" y="1132414"/>
              <a:ext cx="42144" cy="40358"/>
            </a:xfrm>
            <a:custGeom>
              <a:avLst/>
              <a:gdLst/>
              <a:ahLst/>
              <a:cxnLst/>
              <a:rect l="l" t="t" r="r" b="b"/>
              <a:pathLst>
                <a:path w="1935" h="1853" extrusionOk="0">
                  <a:moveTo>
                    <a:pt x="938" y="363"/>
                  </a:moveTo>
                  <a:cubicBezTo>
                    <a:pt x="1066" y="363"/>
                    <a:pt x="1189" y="406"/>
                    <a:pt x="1301" y="481"/>
                  </a:cubicBezTo>
                  <a:cubicBezTo>
                    <a:pt x="1468" y="648"/>
                    <a:pt x="1568" y="914"/>
                    <a:pt x="1468" y="1148"/>
                  </a:cubicBezTo>
                  <a:cubicBezTo>
                    <a:pt x="1378" y="1358"/>
                    <a:pt x="1154" y="1487"/>
                    <a:pt x="916" y="1487"/>
                  </a:cubicBezTo>
                  <a:cubicBezTo>
                    <a:pt x="889" y="1487"/>
                    <a:pt x="861" y="1485"/>
                    <a:pt x="834" y="1482"/>
                  </a:cubicBezTo>
                  <a:cubicBezTo>
                    <a:pt x="818" y="1482"/>
                    <a:pt x="804" y="1484"/>
                    <a:pt x="790" y="1488"/>
                  </a:cubicBezTo>
                  <a:lnTo>
                    <a:pt x="790" y="1488"/>
                  </a:lnTo>
                  <a:cubicBezTo>
                    <a:pt x="590" y="1410"/>
                    <a:pt x="426" y="1255"/>
                    <a:pt x="367" y="1048"/>
                  </a:cubicBezTo>
                  <a:cubicBezTo>
                    <a:pt x="334" y="781"/>
                    <a:pt x="434" y="548"/>
                    <a:pt x="634" y="447"/>
                  </a:cubicBezTo>
                  <a:cubicBezTo>
                    <a:pt x="736" y="389"/>
                    <a:pt x="839" y="363"/>
                    <a:pt x="938" y="363"/>
                  </a:cubicBezTo>
                  <a:close/>
                  <a:moveTo>
                    <a:pt x="963" y="0"/>
                  </a:moveTo>
                  <a:cubicBezTo>
                    <a:pt x="843" y="0"/>
                    <a:pt x="720" y="26"/>
                    <a:pt x="601" y="81"/>
                  </a:cubicBezTo>
                  <a:cubicBezTo>
                    <a:pt x="234" y="214"/>
                    <a:pt x="0" y="581"/>
                    <a:pt x="0" y="948"/>
                  </a:cubicBezTo>
                  <a:cubicBezTo>
                    <a:pt x="33" y="1381"/>
                    <a:pt x="367" y="1748"/>
                    <a:pt x="767" y="1848"/>
                  </a:cubicBezTo>
                  <a:cubicBezTo>
                    <a:pt x="781" y="1848"/>
                    <a:pt x="795" y="1848"/>
                    <a:pt x="809" y="1846"/>
                  </a:cubicBezTo>
                  <a:lnTo>
                    <a:pt x="809" y="1846"/>
                  </a:lnTo>
                  <a:cubicBezTo>
                    <a:pt x="817" y="1848"/>
                    <a:pt x="826" y="1848"/>
                    <a:pt x="834" y="1848"/>
                  </a:cubicBezTo>
                  <a:cubicBezTo>
                    <a:pt x="861" y="1851"/>
                    <a:pt x="887" y="1852"/>
                    <a:pt x="914" y="1852"/>
                  </a:cubicBezTo>
                  <a:cubicBezTo>
                    <a:pt x="1253" y="1852"/>
                    <a:pt x="1580" y="1657"/>
                    <a:pt x="1735" y="1348"/>
                  </a:cubicBezTo>
                  <a:cubicBezTo>
                    <a:pt x="1935" y="1015"/>
                    <a:pt x="1868" y="614"/>
                    <a:pt x="1601" y="314"/>
                  </a:cubicBezTo>
                  <a:cubicBezTo>
                    <a:pt x="1444" y="112"/>
                    <a:pt x="1211" y="0"/>
                    <a:pt x="963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720000" y="1309688"/>
            <a:ext cx="2880601" cy="12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720000" y="3073763"/>
            <a:ext cx="27663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20" name="Google Shape;220;p29"/>
          <p:cNvGrpSpPr/>
          <p:nvPr/>
        </p:nvGrpSpPr>
        <p:grpSpPr>
          <a:xfrm flipH="1">
            <a:off x="8832583" y="4791529"/>
            <a:ext cx="89234" cy="144772"/>
            <a:chOff x="9274044" y="2003067"/>
            <a:chExt cx="89233" cy="144772"/>
          </a:xfrm>
        </p:grpSpPr>
        <p:sp>
          <p:nvSpPr>
            <p:cNvPr id="221" name="Google Shape;221;p29"/>
            <p:cNvSpPr/>
            <p:nvPr/>
          </p:nvSpPr>
          <p:spPr>
            <a:xfrm>
              <a:off x="9278967" y="2007162"/>
              <a:ext cx="79954" cy="137323"/>
            </a:xfrm>
            <a:custGeom>
              <a:avLst/>
              <a:gdLst/>
              <a:ahLst/>
              <a:cxnLst/>
              <a:rect l="l" t="t" r="r" b="b"/>
              <a:pathLst>
                <a:path w="3671" h="6305" extrusionOk="0">
                  <a:moveTo>
                    <a:pt x="1702" y="0"/>
                  </a:moveTo>
                  <a:cubicBezTo>
                    <a:pt x="1669" y="634"/>
                    <a:pt x="1535" y="1268"/>
                    <a:pt x="1335" y="1868"/>
                  </a:cubicBezTo>
                  <a:cubicBezTo>
                    <a:pt x="1102" y="2502"/>
                    <a:pt x="635" y="3036"/>
                    <a:pt x="1" y="3302"/>
                  </a:cubicBezTo>
                  <a:cubicBezTo>
                    <a:pt x="601" y="3469"/>
                    <a:pt x="1135" y="3936"/>
                    <a:pt x="1402" y="4537"/>
                  </a:cubicBezTo>
                  <a:cubicBezTo>
                    <a:pt x="1669" y="5104"/>
                    <a:pt x="1835" y="5671"/>
                    <a:pt x="1936" y="6305"/>
                  </a:cubicBezTo>
                  <a:cubicBezTo>
                    <a:pt x="2002" y="5637"/>
                    <a:pt x="2102" y="5004"/>
                    <a:pt x="2336" y="4403"/>
                  </a:cubicBezTo>
                  <a:cubicBezTo>
                    <a:pt x="2536" y="3769"/>
                    <a:pt x="3036" y="3236"/>
                    <a:pt x="3670" y="3002"/>
                  </a:cubicBezTo>
                  <a:cubicBezTo>
                    <a:pt x="3036" y="2802"/>
                    <a:pt x="2536" y="2335"/>
                    <a:pt x="2236" y="1735"/>
                  </a:cubicBezTo>
                  <a:cubicBezTo>
                    <a:pt x="2002" y="1168"/>
                    <a:pt x="1802" y="600"/>
                    <a:pt x="1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9274044" y="2003067"/>
              <a:ext cx="89233" cy="144772"/>
            </a:xfrm>
            <a:custGeom>
              <a:avLst/>
              <a:gdLst/>
              <a:ahLst/>
              <a:cxnLst/>
              <a:rect l="l" t="t" r="r" b="b"/>
              <a:pathLst>
                <a:path w="4097" h="6647" extrusionOk="0">
                  <a:moveTo>
                    <a:pt x="1976" y="1095"/>
                  </a:moveTo>
                  <a:cubicBezTo>
                    <a:pt x="2232" y="1963"/>
                    <a:pt x="2642" y="2789"/>
                    <a:pt x="3438" y="3178"/>
                  </a:cubicBezTo>
                  <a:lnTo>
                    <a:pt x="3438" y="3178"/>
                  </a:lnTo>
                  <a:cubicBezTo>
                    <a:pt x="2611" y="3676"/>
                    <a:pt x="2279" y="4608"/>
                    <a:pt x="2113" y="5552"/>
                  </a:cubicBezTo>
                  <a:lnTo>
                    <a:pt x="2113" y="5552"/>
                  </a:lnTo>
                  <a:cubicBezTo>
                    <a:pt x="1857" y="4684"/>
                    <a:pt x="1448" y="3858"/>
                    <a:pt x="651" y="3469"/>
                  </a:cubicBezTo>
                  <a:lnTo>
                    <a:pt x="651" y="3469"/>
                  </a:lnTo>
                  <a:cubicBezTo>
                    <a:pt x="1478" y="2971"/>
                    <a:pt x="1811" y="2039"/>
                    <a:pt x="1976" y="1095"/>
                  </a:cubicBezTo>
                  <a:close/>
                  <a:moveTo>
                    <a:pt x="1954" y="0"/>
                  </a:moveTo>
                  <a:cubicBezTo>
                    <a:pt x="1863" y="0"/>
                    <a:pt x="1761" y="72"/>
                    <a:pt x="1761" y="188"/>
                  </a:cubicBezTo>
                  <a:cubicBezTo>
                    <a:pt x="1628" y="1316"/>
                    <a:pt x="1430" y="2840"/>
                    <a:pt x="180" y="3316"/>
                  </a:cubicBezTo>
                  <a:lnTo>
                    <a:pt x="180" y="3316"/>
                  </a:lnTo>
                  <a:cubicBezTo>
                    <a:pt x="45" y="3333"/>
                    <a:pt x="0" y="3510"/>
                    <a:pt x="84" y="3607"/>
                  </a:cubicBezTo>
                  <a:lnTo>
                    <a:pt x="84" y="3607"/>
                  </a:lnTo>
                  <a:cubicBezTo>
                    <a:pt x="108" y="3647"/>
                    <a:pt x="146" y="3674"/>
                    <a:pt x="193" y="3674"/>
                  </a:cubicBezTo>
                  <a:cubicBezTo>
                    <a:pt x="200" y="3674"/>
                    <a:pt x="208" y="3674"/>
                    <a:pt x="215" y="3672"/>
                  </a:cubicBezTo>
                  <a:lnTo>
                    <a:pt x="215" y="3672"/>
                  </a:lnTo>
                  <a:cubicBezTo>
                    <a:pt x="1437" y="4033"/>
                    <a:pt x="1765" y="5441"/>
                    <a:pt x="1995" y="6526"/>
                  </a:cubicBezTo>
                  <a:cubicBezTo>
                    <a:pt x="2023" y="6610"/>
                    <a:pt x="2086" y="6647"/>
                    <a:pt x="2152" y="6647"/>
                  </a:cubicBezTo>
                  <a:cubicBezTo>
                    <a:pt x="2244" y="6647"/>
                    <a:pt x="2342" y="6575"/>
                    <a:pt x="2362" y="6459"/>
                  </a:cubicBezTo>
                  <a:cubicBezTo>
                    <a:pt x="2462" y="5325"/>
                    <a:pt x="2662" y="3791"/>
                    <a:pt x="3929" y="3324"/>
                  </a:cubicBezTo>
                  <a:cubicBezTo>
                    <a:pt x="4096" y="3290"/>
                    <a:pt x="4096" y="3057"/>
                    <a:pt x="3929" y="2990"/>
                  </a:cubicBezTo>
                  <a:cubicBezTo>
                    <a:pt x="2695" y="2656"/>
                    <a:pt x="2328" y="1222"/>
                    <a:pt x="2095" y="121"/>
                  </a:cubicBezTo>
                  <a:cubicBezTo>
                    <a:pt x="2081" y="37"/>
                    <a:pt x="2020" y="0"/>
                    <a:pt x="1954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29"/>
          <p:cNvGrpSpPr/>
          <p:nvPr/>
        </p:nvGrpSpPr>
        <p:grpSpPr>
          <a:xfrm flipH="1">
            <a:off x="8827939" y="253240"/>
            <a:ext cx="122818" cy="102584"/>
            <a:chOff x="6984481" y="2937165"/>
            <a:chExt cx="122817" cy="102584"/>
          </a:xfrm>
        </p:grpSpPr>
        <p:sp>
          <p:nvSpPr>
            <p:cNvPr id="224" name="Google Shape;224;p29"/>
            <p:cNvSpPr/>
            <p:nvPr/>
          </p:nvSpPr>
          <p:spPr>
            <a:xfrm>
              <a:off x="6994653" y="2941848"/>
              <a:ext cx="103194" cy="93763"/>
            </a:xfrm>
            <a:custGeom>
              <a:avLst/>
              <a:gdLst/>
              <a:ahLst/>
              <a:cxnLst/>
              <a:rect l="l" t="t" r="r" b="b"/>
              <a:pathLst>
                <a:path w="4738" h="4305" extrusionOk="0">
                  <a:moveTo>
                    <a:pt x="3476" y="1"/>
                  </a:moveTo>
                  <a:cubicBezTo>
                    <a:pt x="3363" y="1"/>
                    <a:pt x="3248" y="18"/>
                    <a:pt x="3136" y="52"/>
                  </a:cubicBezTo>
                  <a:cubicBezTo>
                    <a:pt x="2770" y="186"/>
                    <a:pt x="2503" y="452"/>
                    <a:pt x="2336" y="786"/>
                  </a:cubicBezTo>
                  <a:cubicBezTo>
                    <a:pt x="2136" y="486"/>
                    <a:pt x="1802" y="252"/>
                    <a:pt x="1435" y="152"/>
                  </a:cubicBezTo>
                  <a:cubicBezTo>
                    <a:pt x="1404" y="150"/>
                    <a:pt x="1372" y="149"/>
                    <a:pt x="1341" y="149"/>
                  </a:cubicBezTo>
                  <a:cubicBezTo>
                    <a:pt x="935" y="149"/>
                    <a:pt x="518" y="345"/>
                    <a:pt x="301" y="686"/>
                  </a:cubicBezTo>
                  <a:cubicBezTo>
                    <a:pt x="68" y="1086"/>
                    <a:pt x="1" y="1553"/>
                    <a:pt x="134" y="1987"/>
                  </a:cubicBezTo>
                  <a:cubicBezTo>
                    <a:pt x="234" y="2420"/>
                    <a:pt x="435" y="2821"/>
                    <a:pt x="735" y="3154"/>
                  </a:cubicBezTo>
                  <a:cubicBezTo>
                    <a:pt x="1135" y="3588"/>
                    <a:pt x="1635" y="3955"/>
                    <a:pt x="2169" y="4222"/>
                  </a:cubicBezTo>
                  <a:cubicBezTo>
                    <a:pt x="2281" y="4277"/>
                    <a:pt x="2404" y="4304"/>
                    <a:pt x="2526" y="4304"/>
                  </a:cubicBezTo>
                  <a:cubicBezTo>
                    <a:pt x="2697" y="4304"/>
                    <a:pt x="2867" y="4252"/>
                    <a:pt x="3003" y="4155"/>
                  </a:cubicBezTo>
                  <a:cubicBezTo>
                    <a:pt x="3503" y="3821"/>
                    <a:pt x="3904" y="3388"/>
                    <a:pt x="4237" y="2887"/>
                  </a:cubicBezTo>
                  <a:cubicBezTo>
                    <a:pt x="4504" y="2521"/>
                    <a:pt x="4638" y="2087"/>
                    <a:pt x="4704" y="1653"/>
                  </a:cubicBezTo>
                  <a:cubicBezTo>
                    <a:pt x="4738" y="1186"/>
                    <a:pt x="4604" y="753"/>
                    <a:pt x="4337" y="386"/>
                  </a:cubicBezTo>
                  <a:cubicBezTo>
                    <a:pt x="4115" y="138"/>
                    <a:pt x="3800" y="1"/>
                    <a:pt x="3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6984481" y="2937165"/>
              <a:ext cx="122817" cy="102584"/>
            </a:xfrm>
            <a:custGeom>
              <a:avLst/>
              <a:gdLst/>
              <a:ahLst/>
              <a:cxnLst/>
              <a:rect l="l" t="t" r="r" b="b"/>
              <a:pathLst>
                <a:path w="5639" h="4710" extrusionOk="0">
                  <a:moveTo>
                    <a:pt x="3837" y="401"/>
                  </a:moveTo>
                  <a:cubicBezTo>
                    <a:pt x="4237" y="401"/>
                    <a:pt x="4604" y="601"/>
                    <a:pt x="4804" y="968"/>
                  </a:cubicBezTo>
                  <a:cubicBezTo>
                    <a:pt x="5205" y="1735"/>
                    <a:pt x="4804" y="2769"/>
                    <a:pt x="4271" y="3369"/>
                  </a:cubicBezTo>
                  <a:cubicBezTo>
                    <a:pt x="4137" y="3536"/>
                    <a:pt x="3970" y="3670"/>
                    <a:pt x="3837" y="3836"/>
                  </a:cubicBezTo>
                  <a:cubicBezTo>
                    <a:pt x="3670" y="4003"/>
                    <a:pt x="3470" y="4137"/>
                    <a:pt x="3237" y="4270"/>
                  </a:cubicBezTo>
                  <a:cubicBezTo>
                    <a:pt x="3163" y="4310"/>
                    <a:pt x="3085" y="4328"/>
                    <a:pt x="3005" y="4328"/>
                  </a:cubicBezTo>
                  <a:cubicBezTo>
                    <a:pt x="2688" y="4328"/>
                    <a:pt x="2342" y="4056"/>
                    <a:pt x="2102" y="3870"/>
                  </a:cubicBezTo>
                  <a:cubicBezTo>
                    <a:pt x="1402" y="3403"/>
                    <a:pt x="735" y="2635"/>
                    <a:pt x="735" y="1768"/>
                  </a:cubicBezTo>
                  <a:cubicBezTo>
                    <a:pt x="701" y="1268"/>
                    <a:pt x="1002" y="801"/>
                    <a:pt x="1435" y="601"/>
                  </a:cubicBezTo>
                  <a:cubicBezTo>
                    <a:pt x="1515" y="584"/>
                    <a:pt x="1596" y="575"/>
                    <a:pt x="1677" y="575"/>
                  </a:cubicBezTo>
                  <a:cubicBezTo>
                    <a:pt x="2051" y="575"/>
                    <a:pt x="2414" y="755"/>
                    <a:pt x="2613" y="1064"/>
                  </a:cubicBezTo>
                  <a:lnTo>
                    <a:pt x="2613" y="1064"/>
                  </a:lnTo>
                  <a:cubicBezTo>
                    <a:pt x="2639" y="1147"/>
                    <a:pt x="2721" y="1205"/>
                    <a:pt x="2805" y="1205"/>
                  </a:cubicBezTo>
                  <a:cubicBezTo>
                    <a:pt x="2866" y="1205"/>
                    <a:pt x="2928" y="1175"/>
                    <a:pt x="2970" y="1101"/>
                  </a:cubicBezTo>
                  <a:cubicBezTo>
                    <a:pt x="2973" y="1091"/>
                    <a:pt x="2977" y="1082"/>
                    <a:pt x="2981" y="1072"/>
                  </a:cubicBezTo>
                  <a:lnTo>
                    <a:pt x="2981" y="1072"/>
                  </a:lnTo>
                  <a:cubicBezTo>
                    <a:pt x="2986" y="1062"/>
                    <a:pt x="2991" y="1051"/>
                    <a:pt x="2994" y="1040"/>
                  </a:cubicBezTo>
                  <a:lnTo>
                    <a:pt x="2994" y="1040"/>
                  </a:lnTo>
                  <a:cubicBezTo>
                    <a:pt x="3141" y="705"/>
                    <a:pt x="3459" y="463"/>
                    <a:pt x="3837" y="401"/>
                  </a:cubicBezTo>
                  <a:close/>
                  <a:moveTo>
                    <a:pt x="3904" y="0"/>
                  </a:moveTo>
                  <a:cubicBezTo>
                    <a:pt x="3435" y="28"/>
                    <a:pt x="3035" y="283"/>
                    <a:pt x="2779" y="653"/>
                  </a:cubicBezTo>
                  <a:lnTo>
                    <a:pt x="2779" y="653"/>
                  </a:lnTo>
                  <a:cubicBezTo>
                    <a:pt x="2506" y="366"/>
                    <a:pt x="2125" y="193"/>
                    <a:pt x="1702" y="167"/>
                  </a:cubicBezTo>
                  <a:cubicBezTo>
                    <a:pt x="1202" y="200"/>
                    <a:pt x="768" y="501"/>
                    <a:pt x="535" y="934"/>
                  </a:cubicBezTo>
                  <a:cubicBezTo>
                    <a:pt x="1" y="1968"/>
                    <a:pt x="668" y="3203"/>
                    <a:pt x="1469" y="3903"/>
                  </a:cubicBezTo>
                  <a:cubicBezTo>
                    <a:pt x="1702" y="4070"/>
                    <a:pt x="1902" y="4237"/>
                    <a:pt x="2136" y="4370"/>
                  </a:cubicBezTo>
                  <a:cubicBezTo>
                    <a:pt x="2369" y="4537"/>
                    <a:pt x="2636" y="4637"/>
                    <a:pt x="2903" y="4704"/>
                  </a:cubicBezTo>
                  <a:cubicBezTo>
                    <a:pt x="2936" y="4708"/>
                    <a:pt x="2968" y="4710"/>
                    <a:pt x="3000" y="4710"/>
                  </a:cubicBezTo>
                  <a:cubicBezTo>
                    <a:pt x="3494" y="4710"/>
                    <a:pt x="3926" y="4250"/>
                    <a:pt x="4271" y="3936"/>
                  </a:cubicBezTo>
                  <a:cubicBezTo>
                    <a:pt x="5038" y="3203"/>
                    <a:pt x="5638" y="2002"/>
                    <a:pt x="5205" y="934"/>
                  </a:cubicBezTo>
                  <a:cubicBezTo>
                    <a:pt x="5004" y="401"/>
                    <a:pt x="4471" y="34"/>
                    <a:pt x="3904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29"/>
          <p:cNvGrpSpPr/>
          <p:nvPr/>
        </p:nvGrpSpPr>
        <p:grpSpPr>
          <a:xfrm flipH="1">
            <a:off x="8754467" y="926226"/>
            <a:ext cx="167358" cy="277804"/>
            <a:chOff x="7562600" y="1002513"/>
            <a:chExt cx="167358" cy="277804"/>
          </a:xfrm>
        </p:grpSpPr>
        <p:sp>
          <p:nvSpPr>
            <p:cNvPr id="227" name="Google Shape;227;p29"/>
            <p:cNvSpPr/>
            <p:nvPr/>
          </p:nvSpPr>
          <p:spPr>
            <a:xfrm>
              <a:off x="7567196" y="1006673"/>
              <a:ext cx="158406" cy="270290"/>
            </a:xfrm>
            <a:custGeom>
              <a:avLst/>
              <a:gdLst/>
              <a:ahLst/>
              <a:cxnLst/>
              <a:rect l="l" t="t" r="r" b="b"/>
              <a:pathLst>
                <a:path w="7273" h="12410" extrusionOk="0">
                  <a:moveTo>
                    <a:pt x="3369" y="0"/>
                  </a:moveTo>
                  <a:cubicBezTo>
                    <a:pt x="3303" y="1268"/>
                    <a:pt x="3069" y="2502"/>
                    <a:pt x="2636" y="3703"/>
                  </a:cubicBezTo>
                  <a:cubicBezTo>
                    <a:pt x="2169" y="4937"/>
                    <a:pt x="1268" y="6104"/>
                    <a:pt x="0" y="6505"/>
                  </a:cubicBezTo>
                  <a:cubicBezTo>
                    <a:pt x="1235" y="6805"/>
                    <a:pt x="2202" y="7806"/>
                    <a:pt x="2802" y="8940"/>
                  </a:cubicBezTo>
                  <a:cubicBezTo>
                    <a:pt x="3303" y="10041"/>
                    <a:pt x="3670" y="11208"/>
                    <a:pt x="3870" y="12409"/>
                  </a:cubicBezTo>
                  <a:cubicBezTo>
                    <a:pt x="3970" y="11141"/>
                    <a:pt x="4203" y="9874"/>
                    <a:pt x="4604" y="8706"/>
                  </a:cubicBezTo>
                  <a:cubicBezTo>
                    <a:pt x="5104" y="7472"/>
                    <a:pt x="6005" y="6305"/>
                    <a:pt x="7272" y="5904"/>
                  </a:cubicBezTo>
                  <a:cubicBezTo>
                    <a:pt x="6005" y="5571"/>
                    <a:pt x="5071" y="4570"/>
                    <a:pt x="4470" y="3436"/>
                  </a:cubicBezTo>
                  <a:cubicBezTo>
                    <a:pt x="3936" y="2335"/>
                    <a:pt x="3603" y="1201"/>
                    <a:pt x="33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7562600" y="1002513"/>
              <a:ext cx="167358" cy="277804"/>
            </a:xfrm>
            <a:custGeom>
              <a:avLst/>
              <a:gdLst/>
              <a:ahLst/>
              <a:cxnLst/>
              <a:rect l="l" t="t" r="r" b="b"/>
              <a:pathLst>
                <a:path w="7684" h="12755" extrusionOk="0">
                  <a:moveTo>
                    <a:pt x="3654" y="1230"/>
                  </a:moveTo>
                  <a:lnTo>
                    <a:pt x="3654" y="1230"/>
                  </a:lnTo>
                  <a:cubicBezTo>
                    <a:pt x="4164" y="3216"/>
                    <a:pt x="4987" y="5332"/>
                    <a:pt x="6945" y="6108"/>
                  </a:cubicBezTo>
                  <a:lnTo>
                    <a:pt x="6945" y="6108"/>
                  </a:lnTo>
                  <a:cubicBezTo>
                    <a:pt x="6025" y="6589"/>
                    <a:pt x="5277" y="7386"/>
                    <a:pt x="4848" y="8330"/>
                  </a:cubicBezTo>
                  <a:cubicBezTo>
                    <a:pt x="4360" y="9357"/>
                    <a:pt x="4169" y="10463"/>
                    <a:pt x="4030" y="11572"/>
                  </a:cubicBezTo>
                  <a:lnTo>
                    <a:pt x="4030" y="11572"/>
                  </a:lnTo>
                  <a:cubicBezTo>
                    <a:pt x="3538" y="9564"/>
                    <a:pt x="2713" y="7412"/>
                    <a:pt x="718" y="6665"/>
                  </a:cubicBezTo>
                  <a:lnTo>
                    <a:pt x="718" y="6665"/>
                  </a:lnTo>
                  <a:cubicBezTo>
                    <a:pt x="1645" y="6186"/>
                    <a:pt x="2379" y="5382"/>
                    <a:pt x="2813" y="4427"/>
                  </a:cubicBezTo>
                  <a:cubicBezTo>
                    <a:pt x="3294" y="3414"/>
                    <a:pt x="3506" y="2324"/>
                    <a:pt x="3654" y="1230"/>
                  </a:cubicBezTo>
                  <a:close/>
                  <a:moveTo>
                    <a:pt x="3616" y="1"/>
                  </a:moveTo>
                  <a:cubicBezTo>
                    <a:pt x="3526" y="1"/>
                    <a:pt x="3433" y="63"/>
                    <a:pt x="3414" y="158"/>
                  </a:cubicBezTo>
                  <a:cubicBezTo>
                    <a:pt x="3181" y="2486"/>
                    <a:pt x="2749" y="5578"/>
                    <a:pt x="199" y="6521"/>
                  </a:cubicBezTo>
                  <a:lnTo>
                    <a:pt x="199" y="6521"/>
                  </a:lnTo>
                  <a:cubicBezTo>
                    <a:pt x="62" y="6536"/>
                    <a:pt x="0" y="6704"/>
                    <a:pt x="82" y="6803"/>
                  </a:cubicBezTo>
                  <a:lnTo>
                    <a:pt x="82" y="6803"/>
                  </a:lnTo>
                  <a:cubicBezTo>
                    <a:pt x="105" y="6848"/>
                    <a:pt x="146" y="6880"/>
                    <a:pt x="202" y="6880"/>
                  </a:cubicBezTo>
                  <a:cubicBezTo>
                    <a:pt x="212" y="6880"/>
                    <a:pt x="222" y="6879"/>
                    <a:pt x="233" y="6877"/>
                  </a:cubicBezTo>
                  <a:lnTo>
                    <a:pt x="233" y="6877"/>
                  </a:lnTo>
                  <a:cubicBezTo>
                    <a:pt x="2724" y="7538"/>
                    <a:pt x="3450" y="10415"/>
                    <a:pt x="3914" y="12633"/>
                  </a:cubicBezTo>
                  <a:cubicBezTo>
                    <a:pt x="3942" y="12717"/>
                    <a:pt x="4005" y="12754"/>
                    <a:pt x="4071" y="12754"/>
                  </a:cubicBezTo>
                  <a:cubicBezTo>
                    <a:pt x="4163" y="12754"/>
                    <a:pt x="4262" y="12683"/>
                    <a:pt x="4281" y="12567"/>
                  </a:cubicBezTo>
                  <a:cubicBezTo>
                    <a:pt x="4514" y="10232"/>
                    <a:pt x="4948" y="7163"/>
                    <a:pt x="7517" y="6229"/>
                  </a:cubicBezTo>
                  <a:cubicBezTo>
                    <a:pt x="7683" y="6195"/>
                    <a:pt x="7683" y="5929"/>
                    <a:pt x="7517" y="5895"/>
                  </a:cubicBezTo>
                  <a:cubicBezTo>
                    <a:pt x="4981" y="5228"/>
                    <a:pt x="4248" y="2359"/>
                    <a:pt x="3781" y="124"/>
                  </a:cubicBezTo>
                  <a:cubicBezTo>
                    <a:pt x="3752" y="38"/>
                    <a:pt x="3685" y="1"/>
                    <a:pt x="361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29"/>
          <p:cNvGrpSpPr/>
          <p:nvPr/>
        </p:nvGrpSpPr>
        <p:grpSpPr>
          <a:xfrm flipH="1">
            <a:off x="8636037" y="935004"/>
            <a:ext cx="90604" cy="144793"/>
            <a:chOff x="7757783" y="1011291"/>
            <a:chExt cx="90605" cy="144793"/>
          </a:xfrm>
        </p:grpSpPr>
        <p:sp>
          <p:nvSpPr>
            <p:cNvPr id="230" name="Google Shape;230;p29"/>
            <p:cNvSpPr/>
            <p:nvPr/>
          </p:nvSpPr>
          <p:spPr>
            <a:xfrm>
              <a:off x="7763359" y="1014667"/>
              <a:ext cx="79954" cy="137323"/>
            </a:xfrm>
            <a:custGeom>
              <a:avLst/>
              <a:gdLst/>
              <a:ahLst/>
              <a:cxnLst/>
              <a:rect l="l" t="t" r="r" b="b"/>
              <a:pathLst>
                <a:path w="3671" h="6305" extrusionOk="0">
                  <a:moveTo>
                    <a:pt x="1735" y="0"/>
                  </a:moveTo>
                  <a:cubicBezTo>
                    <a:pt x="1669" y="634"/>
                    <a:pt x="1569" y="1268"/>
                    <a:pt x="1335" y="1868"/>
                  </a:cubicBezTo>
                  <a:cubicBezTo>
                    <a:pt x="1135" y="2535"/>
                    <a:pt x="635" y="3036"/>
                    <a:pt x="1" y="3302"/>
                  </a:cubicBezTo>
                  <a:cubicBezTo>
                    <a:pt x="635" y="3503"/>
                    <a:pt x="1135" y="3936"/>
                    <a:pt x="1402" y="4537"/>
                  </a:cubicBezTo>
                  <a:cubicBezTo>
                    <a:pt x="1669" y="5104"/>
                    <a:pt x="1869" y="5704"/>
                    <a:pt x="1969" y="6305"/>
                  </a:cubicBezTo>
                  <a:cubicBezTo>
                    <a:pt x="2002" y="5671"/>
                    <a:pt x="2136" y="5037"/>
                    <a:pt x="2336" y="4403"/>
                  </a:cubicBezTo>
                  <a:cubicBezTo>
                    <a:pt x="2569" y="3769"/>
                    <a:pt x="3036" y="3236"/>
                    <a:pt x="3670" y="3002"/>
                  </a:cubicBezTo>
                  <a:cubicBezTo>
                    <a:pt x="3070" y="2802"/>
                    <a:pt x="2536" y="2335"/>
                    <a:pt x="2269" y="1735"/>
                  </a:cubicBezTo>
                  <a:cubicBezTo>
                    <a:pt x="2002" y="1201"/>
                    <a:pt x="1835" y="60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7757783" y="1011291"/>
              <a:ext cx="90605" cy="144793"/>
            </a:xfrm>
            <a:custGeom>
              <a:avLst/>
              <a:gdLst/>
              <a:ahLst/>
              <a:cxnLst/>
              <a:rect l="l" t="t" r="r" b="b"/>
              <a:pathLst>
                <a:path w="4160" h="6648" extrusionOk="0">
                  <a:moveTo>
                    <a:pt x="2024" y="1074"/>
                  </a:moveTo>
                  <a:cubicBezTo>
                    <a:pt x="2291" y="1951"/>
                    <a:pt x="2699" y="2782"/>
                    <a:pt x="3529" y="3162"/>
                  </a:cubicBezTo>
                  <a:lnTo>
                    <a:pt x="3529" y="3162"/>
                  </a:lnTo>
                  <a:cubicBezTo>
                    <a:pt x="2682" y="3656"/>
                    <a:pt x="2344" y="4598"/>
                    <a:pt x="2177" y="5553"/>
                  </a:cubicBezTo>
                  <a:lnTo>
                    <a:pt x="2177" y="5553"/>
                  </a:lnTo>
                  <a:cubicBezTo>
                    <a:pt x="1920" y="4685"/>
                    <a:pt x="1507" y="3856"/>
                    <a:pt x="695" y="3448"/>
                  </a:cubicBezTo>
                  <a:lnTo>
                    <a:pt x="695" y="3448"/>
                  </a:lnTo>
                  <a:cubicBezTo>
                    <a:pt x="1528" y="2955"/>
                    <a:pt x="1851" y="2022"/>
                    <a:pt x="2024" y="1074"/>
                  </a:cubicBezTo>
                  <a:close/>
                  <a:moveTo>
                    <a:pt x="1994" y="1"/>
                  </a:moveTo>
                  <a:cubicBezTo>
                    <a:pt x="1909" y="1"/>
                    <a:pt x="1811" y="72"/>
                    <a:pt x="1791" y="188"/>
                  </a:cubicBezTo>
                  <a:cubicBezTo>
                    <a:pt x="1660" y="1300"/>
                    <a:pt x="1466" y="2763"/>
                    <a:pt x="297" y="3293"/>
                  </a:cubicBezTo>
                  <a:lnTo>
                    <a:pt x="297" y="3293"/>
                  </a:lnTo>
                  <a:cubicBezTo>
                    <a:pt x="295" y="3292"/>
                    <a:pt x="292" y="3291"/>
                    <a:pt x="290" y="3291"/>
                  </a:cubicBezTo>
                  <a:cubicBezTo>
                    <a:pt x="281" y="3289"/>
                    <a:pt x="271" y="3288"/>
                    <a:pt x="262" y="3288"/>
                  </a:cubicBezTo>
                  <a:cubicBezTo>
                    <a:pt x="81" y="3288"/>
                    <a:pt x="1" y="3594"/>
                    <a:pt x="223" y="3658"/>
                  </a:cubicBezTo>
                  <a:cubicBezTo>
                    <a:pt x="1458" y="3991"/>
                    <a:pt x="1791" y="5392"/>
                    <a:pt x="2058" y="6526"/>
                  </a:cubicBezTo>
                  <a:cubicBezTo>
                    <a:pt x="2072" y="6610"/>
                    <a:pt x="2133" y="6647"/>
                    <a:pt x="2199" y="6647"/>
                  </a:cubicBezTo>
                  <a:cubicBezTo>
                    <a:pt x="2290" y="6647"/>
                    <a:pt x="2392" y="6576"/>
                    <a:pt x="2392" y="6460"/>
                  </a:cubicBezTo>
                  <a:cubicBezTo>
                    <a:pt x="2525" y="5325"/>
                    <a:pt x="2725" y="3791"/>
                    <a:pt x="3993" y="3324"/>
                  </a:cubicBezTo>
                  <a:cubicBezTo>
                    <a:pt x="4160" y="3291"/>
                    <a:pt x="4160" y="3024"/>
                    <a:pt x="3993" y="2990"/>
                  </a:cubicBezTo>
                  <a:cubicBezTo>
                    <a:pt x="2764" y="2667"/>
                    <a:pt x="2413" y="1309"/>
                    <a:pt x="2149" y="224"/>
                  </a:cubicBezTo>
                  <a:lnTo>
                    <a:pt x="2149" y="224"/>
                  </a:lnTo>
                  <a:cubicBezTo>
                    <a:pt x="2152" y="201"/>
                    <a:pt x="2155" y="178"/>
                    <a:pt x="2158" y="155"/>
                  </a:cubicBezTo>
                  <a:lnTo>
                    <a:pt x="2158" y="155"/>
                  </a:lnTo>
                  <a:lnTo>
                    <a:pt x="2133" y="157"/>
                  </a:lnTo>
                  <a:lnTo>
                    <a:pt x="2133" y="157"/>
                  </a:lnTo>
                  <a:cubicBezTo>
                    <a:pt x="2131" y="145"/>
                    <a:pt x="2128" y="134"/>
                    <a:pt x="2125" y="122"/>
                  </a:cubicBezTo>
                  <a:cubicBezTo>
                    <a:pt x="2111" y="38"/>
                    <a:pt x="2056" y="1"/>
                    <a:pt x="199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29"/>
          <p:cNvSpPr/>
          <p:nvPr/>
        </p:nvSpPr>
        <p:spPr>
          <a:xfrm flipH="1">
            <a:off x="8424715" y="253238"/>
            <a:ext cx="41426" cy="39988"/>
          </a:xfrm>
          <a:custGeom>
            <a:avLst/>
            <a:gdLst/>
            <a:ahLst/>
            <a:cxnLst/>
            <a:rect l="l" t="t" r="r" b="b"/>
            <a:pathLst>
              <a:path w="1902" h="1836" extrusionOk="0">
                <a:moveTo>
                  <a:pt x="907" y="343"/>
                </a:moveTo>
                <a:cubicBezTo>
                  <a:pt x="1039" y="343"/>
                  <a:pt x="1171" y="395"/>
                  <a:pt x="1268" y="492"/>
                </a:cubicBezTo>
                <a:cubicBezTo>
                  <a:pt x="1468" y="625"/>
                  <a:pt x="1535" y="892"/>
                  <a:pt x="1468" y="1126"/>
                </a:cubicBezTo>
                <a:cubicBezTo>
                  <a:pt x="1346" y="1339"/>
                  <a:pt x="1140" y="1497"/>
                  <a:pt x="902" y="1497"/>
                </a:cubicBezTo>
                <a:cubicBezTo>
                  <a:pt x="894" y="1497"/>
                  <a:pt x="886" y="1497"/>
                  <a:pt x="878" y="1496"/>
                </a:cubicBezTo>
                <a:lnTo>
                  <a:pt x="878" y="1496"/>
                </a:lnTo>
                <a:cubicBezTo>
                  <a:pt x="874" y="1495"/>
                  <a:pt x="871" y="1494"/>
                  <a:pt x="867" y="1493"/>
                </a:cubicBezTo>
                <a:cubicBezTo>
                  <a:pt x="634" y="1459"/>
                  <a:pt x="434" y="1259"/>
                  <a:pt x="367" y="1026"/>
                </a:cubicBezTo>
                <a:cubicBezTo>
                  <a:pt x="334" y="792"/>
                  <a:pt x="434" y="559"/>
                  <a:pt x="634" y="425"/>
                </a:cubicBezTo>
                <a:cubicBezTo>
                  <a:pt x="717" y="370"/>
                  <a:pt x="813" y="343"/>
                  <a:pt x="907" y="343"/>
                </a:cubicBezTo>
                <a:close/>
                <a:moveTo>
                  <a:pt x="911" y="0"/>
                </a:moveTo>
                <a:cubicBezTo>
                  <a:pt x="804" y="0"/>
                  <a:pt x="698" y="19"/>
                  <a:pt x="601" y="58"/>
                </a:cubicBezTo>
                <a:cubicBezTo>
                  <a:pt x="234" y="225"/>
                  <a:pt x="0" y="559"/>
                  <a:pt x="0" y="959"/>
                </a:cubicBezTo>
                <a:cubicBezTo>
                  <a:pt x="34" y="1393"/>
                  <a:pt x="334" y="1759"/>
                  <a:pt x="767" y="1826"/>
                </a:cubicBezTo>
                <a:cubicBezTo>
                  <a:pt x="786" y="1832"/>
                  <a:pt x="804" y="1835"/>
                  <a:pt x="822" y="1835"/>
                </a:cubicBezTo>
                <a:cubicBezTo>
                  <a:pt x="838" y="1835"/>
                  <a:pt x="854" y="1833"/>
                  <a:pt x="869" y="1829"/>
                </a:cubicBezTo>
                <a:lnTo>
                  <a:pt x="869" y="1829"/>
                </a:lnTo>
                <a:cubicBezTo>
                  <a:pt x="888" y="1830"/>
                  <a:pt x="907" y="1830"/>
                  <a:pt x="926" y="1830"/>
                </a:cubicBezTo>
                <a:cubicBezTo>
                  <a:pt x="1261" y="1830"/>
                  <a:pt x="1582" y="1665"/>
                  <a:pt x="1735" y="1359"/>
                </a:cubicBezTo>
                <a:cubicBezTo>
                  <a:pt x="1902" y="1026"/>
                  <a:pt x="1868" y="592"/>
                  <a:pt x="1601" y="325"/>
                </a:cubicBezTo>
                <a:cubicBezTo>
                  <a:pt x="1436" y="113"/>
                  <a:pt x="1170" y="0"/>
                  <a:pt x="911" y="0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p29"/>
          <p:cNvGrpSpPr/>
          <p:nvPr/>
        </p:nvGrpSpPr>
        <p:grpSpPr>
          <a:xfrm flipH="1">
            <a:off x="8169304" y="535878"/>
            <a:ext cx="346917" cy="359849"/>
            <a:chOff x="8593814" y="3876840"/>
            <a:chExt cx="346918" cy="359849"/>
          </a:xfrm>
        </p:grpSpPr>
        <p:sp>
          <p:nvSpPr>
            <p:cNvPr id="234" name="Google Shape;234;p29"/>
            <p:cNvSpPr/>
            <p:nvPr/>
          </p:nvSpPr>
          <p:spPr>
            <a:xfrm>
              <a:off x="8599630" y="3881305"/>
              <a:ext cx="334955" cy="351006"/>
            </a:xfrm>
            <a:custGeom>
              <a:avLst/>
              <a:gdLst/>
              <a:ahLst/>
              <a:cxnLst/>
              <a:rect l="l" t="t" r="r" b="b"/>
              <a:pathLst>
                <a:path w="15379" h="16116" extrusionOk="0">
                  <a:moveTo>
                    <a:pt x="4716" y="0"/>
                  </a:moveTo>
                  <a:cubicBezTo>
                    <a:pt x="3838" y="0"/>
                    <a:pt x="2956" y="277"/>
                    <a:pt x="2202" y="853"/>
                  </a:cubicBezTo>
                  <a:cubicBezTo>
                    <a:pt x="334" y="2287"/>
                    <a:pt x="1" y="4889"/>
                    <a:pt x="1402" y="6757"/>
                  </a:cubicBezTo>
                  <a:lnTo>
                    <a:pt x="7306" y="14462"/>
                  </a:lnTo>
                  <a:cubicBezTo>
                    <a:pt x="8112" y="15544"/>
                    <a:pt x="9359" y="16115"/>
                    <a:pt x="10622" y="16115"/>
                  </a:cubicBezTo>
                  <a:cubicBezTo>
                    <a:pt x="11502" y="16115"/>
                    <a:pt x="12390" y="15838"/>
                    <a:pt x="13144" y="15263"/>
                  </a:cubicBezTo>
                  <a:cubicBezTo>
                    <a:pt x="15012" y="13862"/>
                    <a:pt x="15378" y="11227"/>
                    <a:pt x="13977" y="9359"/>
                  </a:cubicBezTo>
                  <a:lnTo>
                    <a:pt x="8073" y="1653"/>
                  </a:lnTo>
                  <a:cubicBezTo>
                    <a:pt x="7228" y="572"/>
                    <a:pt x="5977" y="0"/>
                    <a:pt x="4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8593814" y="3876840"/>
              <a:ext cx="334955" cy="359849"/>
            </a:xfrm>
            <a:custGeom>
              <a:avLst/>
              <a:gdLst/>
              <a:ahLst/>
              <a:cxnLst/>
              <a:rect l="l" t="t" r="r" b="b"/>
              <a:pathLst>
                <a:path w="15379" h="16522" extrusionOk="0">
                  <a:moveTo>
                    <a:pt x="4987" y="423"/>
                  </a:moveTo>
                  <a:cubicBezTo>
                    <a:pt x="5641" y="423"/>
                    <a:pt x="6319" y="589"/>
                    <a:pt x="6973" y="957"/>
                  </a:cubicBezTo>
                  <a:cubicBezTo>
                    <a:pt x="7440" y="1224"/>
                    <a:pt x="7840" y="1591"/>
                    <a:pt x="8173" y="2025"/>
                  </a:cubicBezTo>
                  <a:cubicBezTo>
                    <a:pt x="8190" y="2045"/>
                    <a:pt x="8208" y="2060"/>
                    <a:pt x="8226" y="2071"/>
                  </a:cubicBezTo>
                  <a:lnTo>
                    <a:pt x="8226" y="2071"/>
                  </a:lnTo>
                  <a:lnTo>
                    <a:pt x="12276" y="7362"/>
                  </a:lnTo>
                  <a:cubicBezTo>
                    <a:pt x="12843" y="8129"/>
                    <a:pt x="13444" y="8896"/>
                    <a:pt x="14011" y="9630"/>
                  </a:cubicBezTo>
                  <a:cubicBezTo>
                    <a:pt x="15178" y="11131"/>
                    <a:pt x="15145" y="13233"/>
                    <a:pt x="13944" y="14701"/>
                  </a:cubicBezTo>
                  <a:cubicBezTo>
                    <a:pt x="13777" y="14901"/>
                    <a:pt x="13577" y="15068"/>
                    <a:pt x="13377" y="15268"/>
                  </a:cubicBezTo>
                  <a:lnTo>
                    <a:pt x="13344" y="15268"/>
                  </a:lnTo>
                  <a:cubicBezTo>
                    <a:pt x="13310" y="15268"/>
                    <a:pt x="13210" y="15334"/>
                    <a:pt x="13177" y="15401"/>
                  </a:cubicBezTo>
                  <a:cubicBezTo>
                    <a:pt x="13044" y="15468"/>
                    <a:pt x="12910" y="15535"/>
                    <a:pt x="12810" y="15601"/>
                  </a:cubicBezTo>
                  <a:cubicBezTo>
                    <a:pt x="12310" y="15868"/>
                    <a:pt x="11809" y="16035"/>
                    <a:pt x="11276" y="16102"/>
                  </a:cubicBezTo>
                  <a:cubicBezTo>
                    <a:pt x="11151" y="16113"/>
                    <a:pt x="11027" y="16119"/>
                    <a:pt x="10903" y="16119"/>
                  </a:cubicBezTo>
                  <a:cubicBezTo>
                    <a:pt x="9963" y="16119"/>
                    <a:pt x="9044" y="15787"/>
                    <a:pt x="8307" y="15168"/>
                  </a:cubicBezTo>
                  <a:cubicBezTo>
                    <a:pt x="7673" y="14534"/>
                    <a:pt x="7106" y="13833"/>
                    <a:pt x="6606" y="13100"/>
                  </a:cubicBezTo>
                  <a:lnTo>
                    <a:pt x="1969" y="7028"/>
                  </a:lnTo>
                  <a:cubicBezTo>
                    <a:pt x="1602" y="6595"/>
                    <a:pt x="1335" y="6094"/>
                    <a:pt x="1168" y="5561"/>
                  </a:cubicBezTo>
                  <a:cubicBezTo>
                    <a:pt x="350" y="2814"/>
                    <a:pt x="2500" y="423"/>
                    <a:pt x="4987" y="423"/>
                  </a:cubicBezTo>
                  <a:close/>
                  <a:moveTo>
                    <a:pt x="4945" y="0"/>
                  </a:moveTo>
                  <a:cubicBezTo>
                    <a:pt x="4136" y="0"/>
                    <a:pt x="3322" y="224"/>
                    <a:pt x="2603" y="691"/>
                  </a:cubicBezTo>
                  <a:cubicBezTo>
                    <a:pt x="668" y="1925"/>
                    <a:pt x="1" y="4427"/>
                    <a:pt x="1068" y="6461"/>
                  </a:cubicBezTo>
                  <a:cubicBezTo>
                    <a:pt x="1269" y="6795"/>
                    <a:pt x="1502" y="7129"/>
                    <a:pt x="1769" y="7429"/>
                  </a:cubicBezTo>
                  <a:lnTo>
                    <a:pt x="2736" y="8730"/>
                  </a:lnTo>
                  <a:lnTo>
                    <a:pt x="5572" y="12432"/>
                  </a:lnTo>
                  <a:lnTo>
                    <a:pt x="7340" y="14767"/>
                  </a:lnTo>
                  <a:cubicBezTo>
                    <a:pt x="8205" y="15891"/>
                    <a:pt x="9531" y="16521"/>
                    <a:pt x="10890" y="16521"/>
                  </a:cubicBezTo>
                  <a:cubicBezTo>
                    <a:pt x="11468" y="16521"/>
                    <a:pt x="12053" y="16407"/>
                    <a:pt x="12610" y="16168"/>
                  </a:cubicBezTo>
                  <a:cubicBezTo>
                    <a:pt x="12877" y="16068"/>
                    <a:pt x="13110" y="15935"/>
                    <a:pt x="13310" y="15801"/>
                  </a:cubicBezTo>
                  <a:lnTo>
                    <a:pt x="13377" y="15768"/>
                  </a:lnTo>
                  <a:cubicBezTo>
                    <a:pt x="13444" y="15735"/>
                    <a:pt x="13444" y="15701"/>
                    <a:pt x="13377" y="15701"/>
                  </a:cubicBezTo>
                  <a:cubicBezTo>
                    <a:pt x="13377" y="15701"/>
                    <a:pt x="13444" y="15701"/>
                    <a:pt x="13477" y="15668"/>
                  </a:cubicBezTo>
                  <a:cubicBezTo>
                    <a:pt x="13611" y="15568"/>
                    <a:pt x="13744" y="15468"/>
                    <a:pt x="13878" y="15368"/>
                  </a:cubicBezTo>
                  <a:cubicBezTo>
                    <a:pt x="14244" y="15001"/>
                    <a:pt x="14578" y="14567"/>
                    <a:pt x="14812" y="14067"/>
                  </a:cubicBezTo>
                  <a:cubicBezTo>
                    <a:pt x="15279" y="13100"/>
                    <a:pt x="15379" y="11965"/>
                    <a:pt x="15112" y="10931"/>
                  </a:cubicBezTo>
                  <a:cubicBezTo>
                    <a:pt x="14812" y="9897"/>
                    <a:pt x="14078" y="9097"/>
                    <a:pt x="13444" y="8296"/>
                  </a:cubicBezTo>
                  <a:lnTo>
                    <a:pt x="8574" y="1925"/>
                  </a:lnTo>
                  <a:lnTo>
                    <a:pt x="8474" y="1758"/>
                  </a:lnTo>
                  <a:cubicBezTo>
                    <a:pt x="8457" y="1729"/>
                    <a:pt x="8437" y="1708"/>
                    <a:pt x="8416" y="1692"/>
                  </a:cubicBezTo>
                  <a:lnTo>
                    <a:pt x="8416" y="1692"/>
                  </a:lnTo>
                  <a:cubicBezTo>
                    <a:pt x="7564" y="593"/>
                    <a:pt x="6262" y="0"/>
                    <a:pt x="4945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8675799" y="3911560"/>
              <a:ext cx="110947" cy="63837"/>
            </a:xfrm>
            <a:custGeom>
              <a:avLst/>
              <a:gdLst/>
              <a:ahLst/>
              <a:cxnLst/>
              <a:rect l="l" t="t" r="r" b="b"/>
              <a:pathLst>
                <a:path w="5094" h="2931" extrusionOk="0">
                  <a:moveTo>
                    <a:pt x="1362" y="0"/>
                  </a:moveTo>
                  <a:cubicBezTo>
                    <a:pt x="974" y="0"/>
                    <a:pt x="582" y="78"/>
                    <a:pt x="206" y="231"/>
                  </a:cubicBezTo>
                  <a:cubicBezTo>
                    <a:pt x="1" y="319"/>
                    <a:pt x="132" y="615"/>
                    <a:pt x="326" y="615"/>
                  </a:cubicBezTo>
                  <a:cubicBezTo>
                    <a:pt x="352" y="615"/>
                    <a:pt x="379" y="610"/>
                    <a:pt x="407" y="598"/>
                  </a:cubicBezTo>
                  <a:cubicBezTo>
                    <a:pt x="704" y="474"/>
                    <a:pt x="1021" y="414"/>
                    <a:pt x="1336" y="414"/>
                  </a:cubicBezTo>
                  <a:cubicBezTo>
                    <a:pt x="1870" y="414"/>
                    <a:pt x="2402" y="584"/>
                    <a:pt x="2842" y="898"/>
                  </a:cubicBezTo>
                  <a:cubicBezTo>
                    <a:pt x="3542" y="1398"/>
                    <a:pt x="4143" y="2065"/>
                    <a:pt x="4610" y="2833"/>
                  </a:cubicBezTo>
                  <a:cubicBezTo>
                    <a:pt x="4659" y="2902"/>
                    <a:pt x="4727" y="2930"/>
                    <a:pt x="4792" y="2930"/>
                  </a:cubicBezTo>
                  <a:cubicBezTo>
                    <a:pt x="4947" y="2930"/>
                    <a:pt x="5094" y="2773"/>
                    <a:pt x="4977" y="2632"/>
                  </a:cubicBezTo>
                  <a:cubicBezTo>
                    <a:pt x="4443" y="1765"/>
                    <a:pt x="3742" y="1031"/>
                    <a:pt x="2908" y="464"/>
                  </a:cubicBezTo>
                  <a:cubicBezTo>
                    <a:pt x="2441" y="153"/>
                    <a:pt x="1906" y="0"/>
                    <a:pt x="1362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8793636" y="3989951"/>
              <a:ext cx="12371" cy="9474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300" y="1"/>
                  </a:moveTo>
                  <a:cubicBezTo>
                    <a:pt x="0" y="1"/>
                    <a:pt x="0" y="434"/>
                    <a:pt x="300" y="434"/>
                  </a:cubicBezTo>
                  <a:cubicBezTo>
                    <a:pt x="567" y="434"/>
                    <a:pt x="567" y="1"/>
                    <a:pt x="300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8672292" y="4003042"/>
              <a:ext cx="34173" cy="9453"/>
            </a:xfrm>
            <a:custGeom>
              <a:avLst/>
              <a:gdLst/>
              <a:ahLst/>
              <a:cxnLst/>
              <a:rect l="l" t="t" r="r" b="b"/>
              <a:pathLst>
                <a:path w="1569" h="434" extrusionOk="0">
                  <a:moveTo>
                    <a:pt x="201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34"/>
                    <a:pt x="201" y="434"/>
                  </a:cubicBezTo>
                  <a:lnTo>
                    <a:pt x="1301" y="434"/>
                  </a:lnTo>
                  <a:cubicBezTo>
                    <a:pt x="1568" y="434"/>
                    <a:pt x="1568" y="0"/>
                    <a:pt x="1301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8680286" y="4019748"/>
              <a:ext cx="26898" cy="10912"/>
            </a:xfrm>
            <a:custGeom>
              <a:avLst/>
              <a:gdLst/>
              <a:ahLst/>
              <a:cxnLst/>
              <a:rect l="l" t="t" r="r" b="b"/>
              <a:pathLst>
                <a:path w="1235" h="501" extrusionOk="0">
                  <a:moveTo>
                    <a:pt x="1035" y="0"/>
                  </a:moveTo>
                  <a:lnTo>
                    <a:pt x="201" y="101"/>
                  </a:lnTo>
                  <a:cubicBezTo>
                    <a:pt x="134" y="101"/>
                    <a:pt x="101" y="101"/>
                    <a:pt x="67" y="134"/>
                  </a:cubicBezTo>
                  <a:cubicBezTo>
                    <a:pt x="0" y="201"/>
                    <a:pt x="0" y="234"/>
                    <a:pt x="0" y="301"/>
                  </a:cubicBezTo>
                  <a:cubicBezTo>
                    <a:pt x="0" y="401"/>
                    <a:pt x="101" y="501"/>
                    <a:pt x="201" y="501"/>
                  </a:cubicBezTo>
                  <a:lnTo>
                    <a:pt x="1035" y="401"/>
                  </a:lnTo>
                  <a:cubicBezTo>
                    <a:pt x="1101" y="401"/>
                    <a:pt x="1135" y="401"/>
                    <a:pt x="1168" y="367"/>
                  </a:cubicBezTo>
                  <a:cubicBezTo>
                    <a:pt x="1235" y="301"/>
                    <a:pt x="1235" y="267"/>
                    <a:pt x="1235" y="201"/>
                  </a:cubicBezTo>
                  <a:cubicBezTo>
                    <a:pt x="1235" y="101"/>
                    <a:pt x="1135" y="0"/>
                    <a:pt x="1035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8691177" y="4001582"/>
              <a:ext cx="249555" cy="229278"/>
            </a:xfrm>
            <a:custGeom>
              <a:avLst/>
              <a:gdLst/>
              <a:ahLst/>
              <a:cxnLst/>
              <a:rect l="l" t="t" r="r" b="b"/>
              <a:pathLst>
                <a:path w="11458" h="10527" extrusionOk="0">
                  <a:moveTo>
                    <a:pt x="6706" y="1"/>
                  </a:moveTo>
                  <a:cubicBezTo>
                    <a:pt x="3904" y="2169"/>
                    <a:pt x="2803" y="2903"/>
                    <a:pt x="1" y="5037"/>
                  </a:cubicBezTo>
                  <a:lnTo>
                    <a:pt x="3503" y="9374"/>
                  </a:lnTo>
                  <a:cubicBezTo>
                    <a:pt x="4688" y="10192"/>
                    <a:pt x="5747" y="10527"/>
                    <a:pt x="6664" y="10527"/>
                  </a:cubicBezTo>
                  <a:cubicBezTo>
                    <a:pt x="10008" y="10527"/>
                    <a:pt x="11458" y="6072"/>
                    <a:pt x="10175" y="4370"/>
                  </a:cubicBezTo>
                  <a:lnTo>
                    <a:pt x="67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8686821" y="3997466"/>
              <a:ext cx="241954" cy="237075"/>
            </a:xfrm>
            <a:custGeom>
              <a:avLst/>
              <a:gdLst/>
              <a:ahLst/>
              <a:cxnLst/>
              <a:rect l="l" t="t" r="r" b="b"/>
              <a:pathLst>
                <a:path w="11109" h="10885" extrusionOk="0">
                  <a:moveTo>
                    <a:pt x="6876" y="487"/>
                  </a:moveTo>
                  <a:lnTo>
                    <a:pt x="9374" y="3625"/>
                  </a:lnTo>
                  <a:lnTo>
                    <a:pt x="10008" y="4426"/>
                  </a:lnTo>
                  <a:cubicBezTo>
                    <a:pt x="10108" y="4526"/>
                    <a:pt x="10175" y="4626"/>
                    <a:pt x="10275" y="4759"/>
                  </a:cubicBezTo>
                  <a:cubicBezTo>
                    <a:pt x="10608" y="5360"/>
                    <a:pt x="10708" y="6027"/>
                    <a:pt x="10608" y="6694"/>
                  </a:cubicBezTo>
                  <a:cubicBezTo>
                    <a:pt x="10408" y="8262"/>
                    <a:pt x="9407" y="9897"/>
                    <a:pt x="7840" y="10364"/>
                  </a:cubicBezTo>
                  <a:cubicBezTo>
                    <a:pt x="7496" y="10455"/>
                    <a:pt x="7149" y="10500"/>
                    <a:pt x="6804" y="10500"/>
                  </a:cubicBezTo>
                  <a:cubicBezTo>
                    <a:pt x="6145" y="10500"/>
                    <a:pt x="5496" y="10337"/>
                    <a:pt x="4904" y="10030"/>
                  </a:cubicBezTo>
                  <a:cubicBezTo>
                    <a:pt x="4604" y="9897"/>
                    <a:pt x="4337" y="9730"/>
                    <a:pt x="4037" y="9563"/>
                  </a:cubicBezTo>
                  <a:cubicBezTo>
                    <a:pt x="3937" y="9496"/>
                    <a:pt x="3870" y="9430"/>
                    <a:pt x="3770" y="9363"/>
                  </a:cubicBezTo>
                  <a:cubicBezTo>
                    <a:pt x="3637" y="9196"/>
                    <a:pt x="3470" y="8996"/>
                    <a:pt x="3336" y="8796"/>
                  </a:cubicBezTo>
                  <a:lnTo>
                    <a:pt x="463" y="5269"/>
                  </a:lnTo>
                  <a:lnTo>
                    <a:pt x="463" y="5269"/>
                  </a:lnTo>
                  <a:cubicBezTo>
                    <a:pt x="2571" y="3645"/>
                    <a:pt x="4738" y="2080"/>
                    <a:pt x="6876" y="487"/>
                  </a:cubicBezTo>
                  <a:close/>
                  <a:moveTo>
                    <a:pt x="6934" y="1"/>
                  </a:moveTo>
                  <a:cubicBezTo>
                    <a:pt x="6900" y="1"/>
                    <a:pt x="6867" y="9"/>
                    <a:pt x="6839" y="23"/>
                  </a:cubicBezTo>
                  <a:cubicBezTo>
                    <a:pt x="4604" y="1724"/>
                    <a:pt x="2336" y="3358"/>
                    <a:pt x="101" y="5060"/>
                  </a:cubicBezTo>
                  <a:cubicBezTo>
                    <a:pt x="0" y="5143"/>
                    <a:pt x="1" y="5277"/>
                    <a:pt x="51" y="5365"/>
                  </a:cubicBezTo>
                  <a:lnTo>
                    <a:pt x="51" y="5365"/>
                  </a:lnTo>
                  <a:cubicBezTo>
                    <a:pt x="56" y="5375"/>
                    <a:pt x="61" y="5384"/>
                    <a:pt x="67" y="5393"/>
                  </a:cubicBezTo>
                  <a:lnTo>
                    <a:pt x="2836" y="8796"/>
                  </a:lnTo>
                  <a:lnTo>
                    <a:pt x="3436" y="9530"/>
                  </a:lnTo>
                  <a:cubicBezTo>
                    <a:pt x="3637" y="9763"/>
                    <a:pt x="3903" y="9963"/>
                    <a:pt x="4170" y="10097"/>
                  </a:cubicBezTo>
                  <a:cubicBezTo>
                    <a:pt x="5005" y="10615"/>
                    <a:pt x="5964" y="10884"/>
                    <a:pt x="6918" y="10884"/>
                  </a:cubicBezTo>
                  <a:cubicBezTo>
                    <a:pt x="7070" y="10884"/>
                    <a:pt x="7222" y="10878"/>
                    <a:pt x="7373" y="10864"/>
                  </a:cubicBezTo>
                  <a:cubicBezTo>
                    <a:pt x="9141" y="10630"/>
                    <a:pt x="10408" y="9096"/>
                    <a:pt x="10842" y="7461"/>
                  </a:cubicBezTo>
                  <a:cubicBezTo>
                    <a:pt x="11075" y="6694"/>
                    <a:pt x="11109" y="5927"/>
                    <a:pt x="10908" y="5160"/>
                  </a:cubicBezTo>
                  <a:cubicBezTo>
                    <a:pt x="10708" y="4693"/>
                    <a:pt x="10475" y="4292"/>
                    <a:pt x="10141" y="3926"/>
                  </a:cubicBezTo>
                  <a:lnTo>
                    <a:pt x="7139" y="156"/>
                  </a:lnTo>
                  <a:lnTo>
                    <a:pt x="7072" y="56"/>
                  </a:lnTo>
                  <a:cubicBezTo>
                    <a:pt x="7033" y="17"/>
                    <a:pt x="6983" y="1"/>
                    <a:pt x="693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8795814" y="4025564"/>
              <a:ext cx="66865" cy="9453"/>
            </a:xfrm>
            <a:custGeom>
              <a:avLst/>
              <a:gdLst/>
              <a:ahLst/>
              <a:cxnLst/>
              <a:rect l="l" t="t" r="r" b="b"/>
              <a:pathLst>
                <a:path w="3070" h="434" extrusionOk="0">
                  <a:moveTo>
                    <a:pt x="300" y="0"/>
                  </a:moveTo>
                  <a:cubicBezTo>
                    <a:pt x="0" y="0"/>
                    <a:pt x="0" y="434"/>
                    <a:pt x="300" y="434"/>
                  </a:cubicBezTo>
                  <a:lnTo>
                    <a:pt x="2802" y="434"/>
                  </a:lnTo>
                  <a:cubicBezTo>
                    <a:pt x="3069" y="434"/>
                    <a:pt x="3069" y="34"/>
                    <a:pt x="2802" y="34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8762402" y="4052399"/>
              <a:ext cx="128611" cy="13874"/>
            </a:xfrm>
            <a:custGeom>
              <a:avLst/>
              <a:gdLst/>
              <a:ahLst/>
              <a:cxnLst/>
              <a:rect l="l" t="t" r="r" b="b"/>
              <a:pathLst>
                <a:path w="5905" h="637" extrusionOk="0">
                  <a:moveTo>
                    <a:pt x="238" y="1"/>
                  </a:moveTo>
                  <a:cubicBezTo>
                    <a:pt x="0" y="1"/>
                    <a:pt x="10" y="403"/>
                    <a:pt x="267" y="403"/>
                  </a:cubicBezTo>
                  <a:cubicBezTo>
                    <a:pt x="2068" y="570"/>
                    <a:pt x="3836" y="636"/>
                    <a:pt x="5637" y="636"/>
                  </a:cubicBezTo>
                  <a:cubicBezTo>
                    <a:pt x="5904" y="636"/>
                    <a:pt x="5904" y="203"/>
                    <a:pt x="5637" y="203"/>
                  </a:cubicBezTo>
                  <a:cubicBezTo>
                    <a:pt x="3836" y="203"/>
                    <a:pt x="2068" y="136"/>
                    <a:pt x="267" y="3"/>
                  </a:cubicBezTo>
                  <a:cubicBezTo>
                    <a:pt x="257" y="1"/>
                    <a:pt x="247" y="1"/>
                    <a:pt x="23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8723871" y="4079321"/>
              <a:ext cx="188179" cy="19689"/>
            </a:xfrm>
            <a:custGeom>
              <a:avLst/>
              <a:gdLst/>
              <a:ahLst/>
              <a:cxnLst/>
              <a:rect l="l" t="t" r="r" b="b"/>
              <a:pathLst>
                <a:path w="8640" h="904" extrusionOk="0">
                  <a:moveTo>
                    <a:pt x="268" y="1"/>
                  </a:moveTo>
                  <a:cubicBezTo>
                    <a:pt x="1" y="1"/>
                    <a:pt x="1" y="434"/>
                    <a:pt x="268" y="434"/>
                  </a:cubicBezTo>
                  <a:cubicBezTo>
                    <a:pt x="2970" y="501"/>
                    <a:pt x="5672" y="668"/>
                    <a:pt x="8374" y="901"/>
                  </a:cubicBezTo>
                  <a:cubicBezTo>
                    <a:pt x="8384" y="903"/>
                    <a:pt x="8394" y="903"/>
                    <a:pt x="8404" y="903"/>
                  </a:cubicBezTo>
                  <a:cubicBezTo>
                    <a:pt x="8640" y="903"/>
                    <a:pt x="8630" y="533"/>
                    <a:pt x="8374" y="501"/>
                  </a:cubicBezTo>
                  <a:cubicBezTo>
                    <a:pt x="5672" y="234"/>
                    <a:pt x="2970" y="101"/>
                    <a:pt x="26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8693377" y="4105437"/>
              <a:ext cx="231761" cy="26223"/>
            </a:xfrm>
            <a:custGeom>
              <a:avLst/>
              <a:gdLst/>
              <a:ahLst/>
              <a:cxnLst/>
              <a:rect l="l" t="t" r="r" b="b"/>
              <a:pathLst>
                <a:path w="10641" h="1204" extrusionOk="0">
                  <a:moveTo>
                    <a:pt x="236" y="1"/>
                  </a:moveTo>
                  <a:cubicBezTo>
                    <a:pt x="0" y="1"/>
                    <a:pt x="11" y="371"/>
                    <a:pt x="267" y="403"/>
                  </a:cubicBezTo>
                  <a:lnTo>
                    <a:pt x="10374" y="1204"/>
                  </a:lnTo>
                  <a:cubicBezTo>
                    <a:pt x="10641" y="1204"/>
                    <a:pt x="10641" y="803"/>
                    <a:pt x="10374" y="770"/>
                  </a:cubicBezTo>
                  <a:lnTo>
                    <a:pt x="267" y="3"/>
                  </a:ln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8714439" y="4141093"/>
              <a:ext cx="207803" cy="18905"/>
            </a:xfrm>
            <a:custGeom>
              <a:avLst/>
              <a:gdLst/>
              <a:ahLst/>
              <a:cxnLst/>
              <a:rect l="l" t="t" r="r" b="b"/>
              <a:pathLst>
                <a:path w="9541" h="868" extrusionOk="0">
                  <a:moveTo>
                    <a:pt x="300" y="0"/>
                  </a:moveTo>
                  <a:cubicBezTo>
                    <a:pt x="0" y="0"/>
                    <a:pt x="0" y="400"/>
                    <a:pt x="300" y="400"/>
                  </a:cubicBezTo>
                  <a:lnTo>
                    <a:pt x="9274" y="867"/>
                  </a:lnTo>
                  <a:cubicBezTo>
                    <a:pt x="9540" y="867"/>
                    <a:pt x="9540" y="467"/>
                    <a:pt x="9274" y="467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8744214" y="4174506"/>
              <a:ext cx="169318" cy="15290"/>
            </a:xfrm>
            <a:custGeom>
              <a:avLst/>
              <a:gdLst/>
              <a:ahLst/>
              <a:cxnLst/>
              <a:rect l="l" t="t" r="r" b="b"/>
              <a:pathLst>
                <a:path w="7774" h="702" extrusionOk="0">
                  <a:moveTo>
                    <a:pt x="268" y="1"/>
                  </a:moveTo>
                  <a:cubicBezTo>
                    <a:pt x="1" y="1"/>
                    <a:pt x="1" y="434"/>
                    <a:pt x="268" y="434"/>
                  </a:cubicBezTo>
                  <a:cubicBezTo>
                    <a:pt x="2669" y="434"/>
                    <a:pt x="5105" y="501"/>
                    <a:pt x="7506" y="701"/>
                  </a:cubicBezTo>
                  <a:cubicBezTo>
                    <a:pt x="7773" y="701"/>
                    <a:pt x="7773" y="301"/>
                    <a:pt x="7506" y="267"/>
                  </a:cubicBezTo>
                  <a:cubicBezTo>
                    <a:pt x="5105" y="67"/>
                    <a:pt x="2669" y="1"/>
                    <a:pt x="26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8762402" y="4200622"/>
              <a:ext cx="132226" cy="16052"/>
            </a:xfrm>
            <a:custGeom>
              <a:avLst/>
              <a:gdLst/>
              <a:ahLst/>
              <a:cxnLst/>
              <a:rect l="l" t="t" r="r" b="b"/>
              <a:pathLst>
                <a:path w="6071" h="737" extrusionOk="0">
                  <a:moveTo>
                    <a:pt x="238" y="1"/>
                  </a:moveTo>
                  <a:cubicBezTo>
                    <a:pt x="0" y="1"/>
                    <a:pt x="10" y="404"/>
                    <a:pt x="267" y="436"/>
                  </a:cubicBezTo>
                  <a:cubicBezTo>
                    <a:pt x="2101" y="570"/>
                    <a:pt x="3936" y="703"/>
                    <a:pt x="5771" y="736"/>
                  </a:cubicBezTo>
                  <a:cubicBezTo>
                    <a:pt x="6071" y="736"/>
                    <a:pt x="6071" y="303"/>
                    <a:pt x="5771" y="303"/>
                  </a:cubicBezTo>
                  <a:cubicBezTo>
                    <a:pt x="3936" y="303"/>
                    <a:pt x="2101" y="136"/>
                    <a:pt x="267" y="2"/>
                  </a:cubicBezTo>
                  <a:cubicBezTo>
                    <a:pt x="257" y="1"/>
                    <a:pt x="247" y="1"/>
                    <a:pt x="23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8593814" y="3876840"/>
              <a:ext cx="334955" cy="359849"/>
            </a:xfrm>
            <a:custGeom>
              <a:avLst/>
              <a:gdLst/>
              <a:ahLst/>
              <a:cxnLst/>
              <a:rect l="l" t="t" r="r" b="b"/>
              <a:pathLst>
                <a:path w="15379" h="16522" extrusionOk="0">
                  <a:moveTo>
                    <a:pt x="4987" y="423"/>
                  </a:moveTo>
                  <a:cubicBezTo>
                    <a:pt x="5641" y="423"/>
                    <a:pt x="6319" y="589"/>
                    <a:pt x="6973" y="957"/>
                  </a:cubicBezTo>
                  <a:cubicBezTo>
                    <a:pt x="7440" y="1224"/>
                    <a:pt x="7840" y="1591"/>
                    <a:pt x="8173" y="2025"/>
                  </a:cubicBezTo>
                  <a:cubicBezTo>
                    <a:pt x="8190" y="2045"/>
                    <a:pt x="8208" y="2060"/>
                    <a:pt x="8226" y="2071"/>
                  </a:cubicBezTo>
                  <a:lnTo>
                    <a:pt x="8226" y="2071"/>
                  </a:lnTo>
                  <a:lnTo>
                    <a:pt x="12276" y="7362"/>
                  </a:lnTo>
                  <a:cubicBezTo>
                    <a:pt x="12843" y="8129"/>
                    <a:pt x="13444" y="8896"/>
                    <a:pt x="14011" y="9630"/>
                  </a:cubicBezTo>
                  <a:cubicBezTo>
                    <a:pt x="15178" y="11131"/>
                    <a:pt x="15145" y="13233"/>
                    <a:pt x="13944" y="14701"/>
                  </a:cubicBezTo>
                  <a:cubicBezTo>
                    <a:pt x="13777" y="14901"/>
                    <a:pt x="13577" y="15068"/>
                    <a:pt x="13377" y="15268"/>
                  </a:cubicBezTo>
                  <a:lnTo>
                    <a:pt x="13344" y="15268"/>
                  </a:lnTo>
                  <a:cubicBezTo>
                    <a:pt x="13310" y="15268"/>
                    <a:pt x="13210" y="15334"/>
                    <a:pt x="13177" y="15401"/>
                  </a:cubicBezTo>
                  <a:cubicBezTo>
                    <a:pt x="13044" y="15468"/>
                    <a:pt x="12910" y="15535"/>
                    <a:pt x="12810" y="15601"/>
                  </a:cubicBezTo>
                  <a:cubicBezTo>
                    <a:pt x="12310" y="15868"/>
                    <a:pt x="11809" y="16035"/>
                    <a:pt x="11276" y="16102"/>
                  </a:cubicBezTo>
                  <a:cubicBezTo>
                    <a:pt x="11151" y="16113"/>
                    <a:pt x="11027" y="16119"/>
                    <a:pt x="10903" y="16119"/>
                  </a:cubicBezTo>
                  <a:cubicBezTo>
                    <a:pt x="9963" y="16119"/>
                    <a:pt x="9044" y="15787"/>
                    <a:pt x="8307" y="15168"/>
                  </a:cubicBezTo>
                  <a:cubicBezTo>
                    <a:pt x="7673" y="14534"/>
                    <a:pt x="7106" y="13833"/>
                    <a:pt x="6606" y="13100"/>
                  </a:cubicBezTo>
                  <a:lnTo>
                    <a:pt x="1969" y="7028"/>
                  </a:lnTo>
                  <a:cubicBezTo>
                    <a:pt x="1602" y="6595"/>
                    <a:pt x="1335" y="6094"/>
                    <a:pt x="1168" y="5561"/>
                  </a:cubicBezTo>
                  <a:cubicBezTo>
                    <a:pt x="350" y="2814"/>
                    <a:pt x="2500" y="423"/>
                    <a:pt x="4987" y="423"/>
                  </a:cubicBezTo>
                  <a:close/>
                  <a:moveTo>
                    <a:pt x="4945" y="0"/>
                  </a:moveTo>
                  <a:cubicBezTo>
                    <a:pt x="4136" y="0"/>
                    <a:pt x="3322" y="224"/>
                    <a:pt x="2603" y="691"/>
                  </a:cubicBezTo>
                  <a:cubicBezTo>
                    <a:pt x="668" y="1925"/>
                    <a:pt x="1" y="4427"/>
                    <a:pt x="1068" y="6461"/>
                  </a:cubicBezTo>
                  <a:cubicBezTo>
                    <a:pt x="1269" y="6795"/>
                    <a:pt x="1502" y="7129"/>
                    <a:pt x="1769" y="7429"/>
                  </a:cubicBezTo>
                  <a:lnTo>
                    <a:pt x="2736" y="8730"/>
                  </a:lnTo>
                  <a:lnTo>
                    <a:pt x="5572" y="12432"/>
                  </a:lnTo>
                  <a:lnTo>
                    <a:pt x="7340" y="14767"/>
                  </a:lnTo>
                  <a:cubicBezTo>
                    <a:pt x="8205" y="15891"/>
                    <a:pt x="9531" y="16521"/>
                    <a:pt x="10890" y="16521"/>
                  </a:cubicBezTo>
                  <a:cubicBezTo>
                    <a:pt x="11468" y="16521"/>
                    <a:pt x="12053" y="16407"/>
                    <a:pt x="12610" y="16168"/>
                  </a:cubicBezTo>
                  <a:cubicBezTo>
                    <a:pt x="12877" y="16068"/>
                    <a:pt x="13110" y="15935"/>
                    <a:pt x="13310" y="15801"/>
                  </a:cubicBezTo>
                  <a:lnTo>
                    <a:pt x="13377" y="15768"/>
                  </a:lnTo>
                  <a:cubicBezTo>
                    <a:pt x="13444" y="15735"/>
                    <a:pt x="13444" y="15701"/>
                    <a:pt x="13377" y="15701"/>
                  </a:cubicBezTo>
                  <a:cubicBezTo>
                    <a:pt x="13377" y="15701"/>
                    <a:pt x="13444" y="15701"/>
                    <a:pt x="13477" y="15668"/>
                  </a:cubicBezTo>
                  <a:cubicBezTo>
                    <a:pt x="13611" y="15568"/>
                    <a:pt x="13744" y="15468"/>
                    <a:pt x="13878" y="15368"/>
                  </a:cubicBezTo>
                  <a:cubicBezTo>
                    <a:pt x="14244" y="15001"/>
                    <a:pt x="14578" y="14567"/>
                    <a:pt x="14812" y="14067"/>
                  </a:cubicBezTo>
                  <a:cubicBezTo>
                    <a:pt x="15279" y="13100"/>
                    <a:pt x="15379" y="11965"/>
                    <a:pt x="15112" y="10931"/>
                  </a:cubicBezTo>
                  <a:cubicBezTo>
                    <a:pt x="14812" y="9897"/>
                    <a:pt x="14078" y="9097"/>
                    <a:pt x="13444" y="8296"/>
                  </a:cubicBezTo>
                  <a:lnTo>
                    <a:pt x="8574" y="1925"/>
                  </a:lnTo>
                  <a:lnTo>
                    <a:pt x="8474" y="1758"/>
                  </a:lnTo>
                  <a:cubicBezTo>
                    <a:pt x="8457" y="1729"/>
                    <a:pt x="8437" y="1708"/>
                    <a:pt x="8416" y="1692"/>
                  </a:cubicBezTo>
                  <a:lnTo>
                    <a:pt x="8416" y="1692"/>
                  </a:lnTo>
                  <a:cubicBezTo>
                    <a:pt x="7564" y="593"/>
                    <a:pt x="6262" y="0"/>
                    <a:pt x="4945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29"/>
          <p:cNvGrpSpPr/>
          <p:nvPr/>
        </p:nvGrpSpPr>
        <p:grpSpPr>
          <a:xfrm flipH="1">
            <a:off x="8483006" y="4250745"/>
            <a:ext cx="192556" cy="161020"/>
            <a:chOff x="5918613" y="2596307"/>
            <a:chExt cx="192557" cy="161020"/>
          </a:xfrm>
        </p:grpSpPr>
        <p:sp>
          <p:nvSpPr>
            <p:cNvPr id="251" name="Google Shape;251;p29"/>
            <p:cNvSpPr/>
            <p:nvPr/>
          </p:nvSpPr>
          <p:spPr>
            <a:xfrm>
              <a:off x="5930985" y="2600685"/>
              <a:ext cx="167837" cy="152874"/>
            </a:xfrm>
            <a:custGeom>
              <a:avLst/>
              <a:gdLst/>
              <a:ahLst/>
              <a:cxnLst/>
              <a:rect l="l" t="t" r="r" b="b"/>
              <a:pathLst>
                <a:path w="7706" h="7019" extrusionOk="0">
                  <a:moveTo>
                    <a:pt x="5575" y="0"/>
                  </a:moveTo>
                  <a:cubicBezTo>
                    <a:pt x="5406" y="0"/>
                    <a:pt x="5237" y="23"/>
                    <a:pt x="5070" y="71"/>
                  </a:cubicBezTo>
                  <a:cubicBezTo>
                    <a:pt x="4503" y="304"/>
                    <a:pt x="4036" y="771"/>
                    <a:pt x="3803" y="1338"/>
                  </a:cubicBezTo>
                  <a:cubicBezTo>
                    <a:pt x="3469" y="804"/>
                    <a:pt x="2935" y="437"/>
                    <a:pt x="2335" y="271"/>
                  </a:cubicBezTo>
                  <a:cubicBezTo>
                    <a:pt x="2249" y="259"/>
                    <a:pt x="2163" y="253"/>
                    <a:pt x="2078" y="253"/>
                  </a:cubicBezTo>
                  <a:cubicBezTo>
                    <a:pt x="1441" y="253"/>
                    <a:pt x="854" y="579"/>
                    <a:pt x="500" y="1138"/>
                  </a:cubicBezTo>
                  <a:cubicBezTo>
                    <a:pt x="133" y="1772"/>
                    <a:pt x="0" y="2539"/>
                    <a:pt x="200" y="3240"/>
                  </a:cubicBezTo>
                  <a:cubicBezTo>
                    <a:pt x="400" y="3940"/>
                    <a:pt x="734" y="4574"/>
                    <a:pt x="1201" y="5141"/>
                  </a:cubicBezTo>
                  <a:cubicBezTo>
                    <a:pt x="1868" y="5841"/>
                    <a:pt x="2635" y="6442"/>
                    <a:pt x="3536" y="6875"/>
                  </a:cubicBezTo>
                  <a:cubicBezTo>
                    <a:pt x="3717" y="6973"/>
                    <a:pt x="3910" y="7018"/>
                    <a:pt x="4102" y="7018"/>
                  </a:cubicBezTo>
                  <a:cubicBezTo>
                    <a:pt x="4370" y="7018"/>
                    <a:pt x="4637" y="6931"/>
                    <a:pt x="4870" y="6775"/>
                  </a:cubicBezTo>
                  <a:cubicBezTo>
                    <a:pt x="5671" y="6208"/>
                    <a:pt x="6371" y="5508"/>
                    <a:pt x="6905" y="4707"/>
                  </a:cubicBezTo>
                  <a:cubicBezTo>
                    <a:pt x="7305" y="4073"/>
                    <a:pt x="7539" y="3406"/>
                    <a:pt x="7605" y="2672"/>
                  </a:cubicBezTo>
                  <a:cubicBezTo>
                    <a:pt x="7706" y="1939"/>
                    <a:pt x="7472" y="1238"/>
                    <a:pt x="7005" y="671"/>
                  </a:cubicBezTo>
                  <a:cubicBezTo>
                    <a:pt x="6649" y="238"/>
                    <a:pt x="6118" y="0"/>
                    <a:pt x="5575" y="0"/>
                  </a:cubicBezTo>
                  <a:close/>
                </a:path>
              </a:pathLst>
            </a:custGeom>
            <a:solidFill>
              <a:srgbClr val="FF8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5918613" y="2596307"/>
              <a:ext cx="192557" cy="161020"/>
            </a:xfrm>
            <a:custGeom>
              <a:avLst/>
              <a:gdLst/>
              <a:ahLst/>
              <a:cxnLst/>
              <a:rect l="l" t="t" r="r" b="b"/>
              <a:pathLst>
                <a:path w="8841" h="7393" extrusionOk="0">
                  <a:moveTo>
                    <a:pt x="6072" y="338"/>
                  </a:moveTo>
                  <a:cubicBezTo>
                    <a:pt x="6806" y="338"/>
                    <a:pt x="7440" y="772"/>
                    <a:pt x="7740" y="1406"/>
                  </a:cubicBezTo>
                  <a:cubicBezTo>
                    <a:pt x="8440" y="2807"/>
                    <a:pt x="7706" y="4508"/>
                    <a:pt x="6739" y="5575"/>
                  </a:cubicBezTo>
                  <a:cubicBezTo>
                    <a:pt x="6472" y="5842"/>
                    <a:pt x="6205" y="6109"/>
                    <a:pt x="5939" y="6343"/>
                  </a:cubicBezTo>
                  <a:cubicBezTo>
                    <a:pt x="5672" y="6609"/>
                    <a:pt x="5338" y="6843"/>
                    <a:pt x="4971" y="7010"/>
                  </a:cubicBezTo>
                  <a:cubicBezTo>
                    <a:pt x="4885" y="7027"/>
                    <a:pt x="4799" y="7035"/>
                    <a:pt x="4713" y="7035"/>
                  </a:cubicBezTo>
                  <a:cubicBezTo>
                    <a:pt x="4467" y="7035"/>
                    <a:pt x="4226" y="6967"/>
                    <a:pt x="4004" y="6843"/>
                  </a:cubicBezTo>
                  <a:cubicBezTo>
                    <a:pt x="3670" y="6643"/>
                    <a:pt x="3337" y="6409"/>
                    <a:pt x="3003" y="6209"/>
                  </a:cubicBezTo>
                  <a:cubicBezTo>
                    <a:pt x="1836" y="5375"/>
                    <a:pt x="768" y="4041"/>
                    <a:pt x="835" y="2507"/>
                  </a:cubicBezTo>
                  <a:cubicBezTo>
                    <a:pt x="868" y="1706"/>
                    <a:pt x="1402" y="972"/>
                    <a:pt x="2203" y="705"/>
                  </a:cubicBezTo>
                  <a:cubicBezTo>
                    <a:pt x="2353" y="657"/>
                    <a:pt x="2499" y="635"/>
                    <a:pt x="2639" y="635"/>
                  </a:cubicBezTo>
                  <a:cubicBezTo>
                    <a:pt x="3272" y="635"/>
                    <a:pt x="3794" y="1087"/>
                    <a:pt x="4204" y="1606"/>
                  </a:cubicBezTo>
                  <a:cubicBezTo>
                    <a:pt x="4210" y="1614"/>
                    <a:pt x="4217" y="1621"/>
                    <a:pt x="4224" y="1628"/>
                  </a:cubicBezTo>
                  <a:lnTo>
                    <a:pt x="4224" y="1628"/>
                  </a:lnTo>
                  <a:cubicBezTo>
                    <a:pt x="4260" y="1670"/>
                    <a:pt x="4314" y="1696"/>
                    <a:pt x="4367" y="1696"/>
                  </a:cubicBezTo>
                  <a:cubicBezTo>
                    <a:pt x="4419" y="1696"/>
                    <a:pt x="4470" y="1671"/>
                    <a:pt x="4502" y="1610"/>
                  </a:cubicBezTo>
                  <a:lnTo>
                    <a:pt x="4502" y="1610"/>
                  </a:lnTo>
                  <a:cubicBezTo>
                    <a:pt x="4517" y="1593"/>
                    <a:pt x="4529" y="1574"/>
                    <a:pt x="4534" y="1553"/>
                  </a:cubicBezTo>
                  <a:lnTo>
                    <a:pt x="4534" y="1553"/>
                  </a:lnTo>
                  <a:cubicBezTo>
                    <a:pt x="4867" y="971"/>
                    <a:pt x="5360" y="403"/>
                    <a:pt x="6072" y="338"/>
                  </a:cubicBezTo>
                  <a:close/>
                  <a:moveTo>
                    <a:pt x="6178" y="0"/>
                  </a:moveTo>
                  <a:cubicBezTo>
                    <a:pt x="5364" y="0"/>
                    <a:pt x="4749" y="549"/>
                    <a:pt x="4332" y="1219"/>
                  </a:cubicBezTo>
                  <a:lnTo>
                    <a:pt x="4332" y="1219"/>
                  </a:lnTo>
                  <a:cubicBezTo>
                    <a:pt x="3885" y="687"/>
                    <a:pt x="3309" y="272"/>
                    <a:pt x="2603" y="272"/>
                  </a:cubicBezTo>
                  <a:cubicBezTo>
                    <a:pt x="1836" y="338"/>
                    <a:pt x="1135" y="772"/>
                    <a:pt x="802" y="1472"/>
                  </a:cubicBezTo>
                  <a:cubicBezTo>
                    <a:pt x="1" y="3074"/>
                    <a:pt x="1002" y="4975"/>
                    <a:pt x="2236" y="6009"/>
                  </a:cubicBezTo>
                  <a:cubicBezTo>
                    <a:pt x="2569" y="6309"/>
                    <a:pt x="2936" y="6576"/>
                    <a:pt x="3303" y="6810"/>
                  </a:cubicBezTo>
                  <a:cubicBezTo>
                    <a:pt x="3670" y="7076"/>
                    <a:pt x="4071" y="7277"/>
                    <a:pt x="4471" y="7377"/>
                  </a:cubicBezTo>
                  <a:cubicBezTo>
                    <a:pt x="4538" y="7387"/>
                    <a:pt x="4605" y="7393"/>
                    <a:pt x="4671" y="7393"/>
                  </a:cubicBezTo>
                  <a:cubicBezTo>
                    <a:pt x="5422" y="7393"/>
                    <a:pt x="6084" y="6733"/>
                    <a:pt x="6606" y="6243"/>
                  </a:cubicBezTo>
                  <a:cubicBezTo>
                    <a:pt x="7807" y="5108"/>
                    <a:pt x="8841" y="3207"/>
                    <a:pt x="8207" y="1506"/>
                  </a:cubicBezTo>
                  <a:cubicBezTo>
                    <a:pt x="7907" y="705"/>
                    <a:pt x="7173" y="105"/>
                    <a:pt x="6305" y="5"/>
                  </a:cubicBezTo>
                  <a:cubicBezTo>
                    <a:pt x="6263" y="2"/>
                    <a:pt x="6220" y="0"/>
                    <a:pt x="6178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29"/>
          <p:cNvGrpSpPr/>
          <p:nvPr/>
        </p:nvGrpSpPr>
        <p:grpSpPr>
          <a:xfrm flipH="1">
            <a:off x="7860443" y="4550331"/>
            <a:ext cx="659826" cy="409834"/>
            <a:chOff x="7004106" y="4263831"/>
            <a:chExt cx="659825" cy="409834"/>
          </a:xfrm>
        </p:grpSpPr>
        <p:sp>
          <p:nvSpPr>
            <p:cNvPr id="254" name="Google Shape;254;p29"/>
            <p:cNvSpPr/>
            <p:nvPr/>
          </p:nvSpPr>
          <p:spPr>
            <a:xfrm>
              <a:off x="7007743" y="4267621"/>
              <a:ext cx="643708" cy="401689"/>
            </a:xfrm>
            <a:custGeom>
              <a:avLst/>
              <a:gdLst/>
              <a:ahLst/>
              <a:cxnLst/>
              <a:rect l="l" t="t" r="r" b="b"/>
              <a:pathLst>
                <a:path w="29555" h="18443" extrusionOk="0">
                  <a:moveTo>
                    <a:pt x="24257" y="1"/>
                  </a:moveTo>
                  <a:cubicBezTo>
                    <a:pt x="23192" y="1"/>
                    <a:pt x="22117" y="324"/>
                    <a:pt x="21115" y="696"/>
                  </a:cubicBezTo>
                  <a:cubicBezTo>
                    <a:pt x="14911" y="2797"/>
                    <a:pt x="8907" y="5466"/>
                    <a:pt x="2869" y="8134"/>
                  </a:cubicBezTo>
                  <a:cubicBezTo>
                    <a:pt x="2602" y="7401"/>
                    <a:pt x="2035" y="6800"/>
                    <a:pt x="1335" y="6433"/>
                  </a:cubicBezTo>
                  <a:cubicBezTo>
                    <a:pt x="1166" y="6328"/>
                    <a:pt x="970" y="6262"/>
                    <a:pt x="773" y="6262"/>
                  </a:cubicBezTo>
                  <a:cubicBezTo>
                    <a:pt x="659" y="6262"/>
                    <a:pt x="544" y="6284"/>
                    <a:pt x="434" y="6333"/>
                  </a:cubicBezTo>
                  <a:cubicBezTo>
                    <a:pt x="167" y="6467"/>
                    <a:pt x="0" y="6767"/>
                    <a:pt x="34" y="7067"/>
                  </a:cubicBezTo>
                  <a:cubicBezTo>
                    <a:pt x="34" y="7367"/>
                    <a:pt x="134" y="7667"/>
                    <a:pt x="234" y="7934"/>
                  </a:cubicBezTo>
                  <a:cubicBezTo>
                    <a:pt x="968" y="9669"/>
                    <a:pt x="1702" y="11437"/>
                    <a:pt x="2535" y="13171"/>
                  </a:cubicBezTo>
                  <a:cubicBezTo>
                    <a:pt x="3036" y="14172"/>
                    <a:pt x="3503" y="15240"/>
                    <a:pt x="4070" y="16207"/>
                  </a:cubicBezTo>
                  <a:cubicBezTo>
                    <a:pt x="4337" y="16774"/>
                    <a:pt x="4704" y="17274"/>
                    <a:pt x="5071" y="17775"/>
                  </a:cubicBezTo>
                  <a:cubicBezTo>
                    <a:pt x="5304" y="18042"/>
                    <a:pt x="5638" y="18442"/>
                    <a:pt x="6038" y="18442"/>
                  </a:cubicBezTo>
                  <a:cubicBezTo>
                    <a:pt x="6045" y="18442"/>
                    <a:pt x="6053" y="18442"/>
                    <a:pt x="6060" y="18442"/>
                  </a:cubicBezTo>
                  <a:cubicBezTo>
                    <a:pt x="7292" y="18442"/>
                    <a:pt x="6171" y="15606"/>
                    <a:pt x="6171" y="15606"/>
                  </a:cubicBezTo>
                  <a:cubicBezTo>
                    <a:pt x="11308" y="13472"/>
                    <a:pt x="16479" y="11303"/>
                    <a:pt x="21449" y="8835"/>
                  </a:cubicBezTo>
                  <a:cubicBezTo>
                    <a:pt x="22350" y="8401"/>
                    <a:pt x="23217" y="7968"/>
                    <a:pt x="24084" y="7501"/>
                  </a:cubicBezTo>
                  <a:cubicBezTo>
                    <a:pt x="25185" y="6934"/>
                    <a:pt x="26319" y="6300"/>
                    <a:pt x="27086" y="5299"/>
                  </a:cubicBezTo>
                  <a:cubicBezTo>
                    <a:pt x="27587" y="4632"/>
                    <a:pt x="27854" y="3765"/>
                    <a:pt x="27787" y="2931"/>
                  </a:cubicBezTo>
                  <a:cubicBezTo>
                    <a:pt x="28120" y="2764"/>
                    <a:pt x="28454" y="2597"/>
                    <a:pt x="28754" y="2397"/>
                  </a:cubicBezTo>
                  <a:cubicBezTo>
                    <a:pt x="29154" y="2164"/>
                    <a:pt x="29521" y="1863"/>
                    <a:pt x="29521" y="1463"/>
                  </a:cubicBezTo>
                  <a:cubicBezTo>
                    <a:pt x="29555" y="1063"/>
                    <a:pt x="29121" y="763"/>
                    <a:pt x="28687" y="662"/>
                  </a:cubicBezTo>
                  <a:cubicBezTo>
                    <a:pt x="28567" y="645"/>
                    <a:pt x="28444" y="637"/>
                    <a:pt x="28321" y="637"/>
                  </a:cubicBezTo>
                  <a:cubicBezTo>
                    <a:pt x="27966" y="637"/>
                    <a:pt x="27608" y="706"/>
                    <a:pt x="27286" y="829"/>
                  </a:cubicBezTo>
                  <a:cubicBezTo>
                    <a:pt x="27153" y="896"/>
                    <a:pt x="27020" y="929"/>
                    <a:pt x="26886" y="996"/>
                  </a:cubicBezTo>
                  <a:cubicBezTo>
                    <a:pt x="26319" y="462"/>
                    <a:pt x="25585" y="95"/>
                    <a:pt x="24785" y="29"/>
                  </a:cubicBezTo>
                  <a:cubicBezTo>
                    <a:pt x="24609" y="10"/>
                    <a:pt x="24433" y="1"/>
                    <a:pt x="24257" y="1"/>
                  </a:cubicBezTo>
                  <a:close/>
                </a:path>
              </a:pathLst>
            </a:custGeom>
            <a:solidFill>
              <a:srgbClr val="8A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7004106" y="4263831"/>
              <a:ext cx="659825" cy="409834"/>
            </a:xfrm>
            <a:custGeom>
              <a:avLst/>
              <a:gdLst/>
              <a:ahLst/>
              <a:cxnLst/>
              <a:rect l="l" t="t" r="r" b="b"/>
              <a:pathLst>
                <a:path w="30295" h="18817" extrusionOk="0">
                  <a:moveTo>
                    <a:pt x="24415" y="356"/>
                  </a:moveTo>
                  <a:cubicBezTo>
                    <a:pt x="25308" y="356"/>
                    <a:pt x="26167" y="601"/>
                    <a:pt x="26886" y="1303"/>
                  </a:cubicBezTo>
                  <a:cubicBezTo>
                    <a:pt x="26910" y="1327"/>
                    <a:pt x="26950" y="1351"/>
                    <a:pt x="26995" y="1351"/>
                  </a:cubicBezTo>
                  <a:cubicBezTo>
                    <a:pt x="27014" y="1351"/>
                    <a:pt x="27034" y="1347"/>
                    <a:pt x="27053" y="1337"/>
                  </a:cubicBezTo>
                  <a:cubicBezTo>
                    <a:pt x="27446" y="1180"/>
                    <a:pt x="28013" y="964"/>
                    <a:pt x="28515" y="964"/>
                  </a:cubicBezTo>
                  <a:cubicBezTo>
                    <a:pt x="28865" y="964"/>
                    <a:pt x="29183" y="1069"/>
                    <a:pt x="29388" y="1370"/>
                  </a:cubicBezTo>
                  <a:cubicBezTo>
                    <a:pt x="29655" y="1737"/>
                    <a:pt x="29221" y="2104"/>
                    <a:pt x="28921" y="2271"/>
                  </a:cubicBezTo>
                  <a:cubicBezTo>
                    <a:pt x="28588" y="2538"/>
                    <a:pt x="28221" y="2738"/>
                    <a:pt x="27820" y="2905"/>
                  </a:cubicBezTo>
                  <a:cubicBezTo>
                    <a:pt x="27754" y="2938"/>
                    <a:pt x="27720" y="3005"/>
                    <a:pt x="27720" y="3071"/>
                  </a:cubicBezTo>
                  <a:cubicBezTo>
                    <a:pt x="27854" y="4673"/>
                    <a:pt x="26753" y="5907"/>
                    <a:pt x="25485" y="6707"/>
                  </a:cubicBezTo>
                  <a:cubicBezTo>
                    <a:pt x="24852" y="7141"/>
                    <a:pt x="24151" y="7475"/>
                    <a:pt x="23484" y="7808"/>
                  </a:cubicBezTo>
                  <a:cubicBezTo>
                    <a:pt x="22717" y="8242"/>
                    <a:pt x="21950" y="8609"/>
                    <a:pt x="21182" y="8976"/>
                  </a:cubicBezTo>
                  <a:cubicBezTo>
                    <a:pt x="18047" y="10510"/>
                    <a:pt x="14911" y="11911"/>
                    <a:pt x="11709" y="13279"/>
                  </a:cubicBezTo>
                  <a:cubicBezTo>
                    <a:pt x="9874" y="14046"/>
                    <a:pt x="8073" y="14813"/>
                    <a:pt x="6238" y="15580"/>
                  </a:cubicBezTo>
                  <a:cubicBezTo>
                    <a:pt x="6222" y="15589"/>
                    <a:pt x="6207" y="15599"/>
                    <a:pt x="6195" y="15611"/>
                  </a:cubicBezTo>
                  <a:lnTo>
                    <a:pt x="6195" y="15611"/>
                  </a:lnTo>
                  <a:cubicBezTo>
                    <a:pt x="6136" y="15647"/>
                    <a:pt x="6103" y="15712"/>
                    <a:pt x="6132" y="15797"/>
                  </a:cubicBezTo>
                  <a:lnTo>
                    <a:pt x="6132" y="15797"/>
                  </a:lnTo>
                  <a:cubicBezTo>
                    <a:pt x="6136" y="15856"/>
                    <a:pt x="6159" y="15913"/>
                    <a:pt x="6196" y="15951"/>
                  </a:cubicBezTo>
                  <a:lnTo>
                    <a:pt x="6196" y="15951"/>
                  </a:lnTo>
                  <a:cubicBezTo>
                    <a:pt x="6394" y="16444"/>
                    <a:pt x="6514" y="16963"/>
                    <a:pt x="6605" y="17482"/>
                  </a:cubicBezTo>
                  <a:cubicBezTo>
                    <a:pt x="6605" y="17749"/>
                    <a:pt x="6672" y="18182"/>
                    <a:pt x="6472" y="18349"/>
                  </a:cubicBezTo>
                  <a:cubicBezTo>
                    <a:pt x="6398" y="18411"/>
                    <a:pt x="6319" y="18438"/>
                    <a:pt x="6239" y="18438"/>
                  </a:cubicBezTo>
                  <a:cubicBezTo>
                    <a:pt x="5844" y="18438"/>
                    <a:pt x="5398" y="17803"/>
                    <a:pt x="5204" y="17582"/>
                  </a:cubicBezTo>
                  <a:cubicBezTo>
                    <a:pt x="4237" y="16281"/>
                    <a:pt x="3636" y="14746"/>
                    <a:pt x="2936" y="13312"/>
                  </a:cubicBezTo>
                  <a:cubicBezTo>
                    <a:pt x="2202" y="11811"/>
                    <a:pt x="1502" y="10243"/>
                    <a:pt x="834" y="8675"/>
                  </a:cubicBezTo>
                  <a:cubicBezTo>
                    <a:pt x="634" y="8275"/>
                    <a:pt x="468" y="7841"/>
                    <a:pt x="367" y="7374"/>
                  </a:cubicBezTo>
                  <a:cubicBezTo>
                    <a:pt x="340" y="6957"/>
                    <a:pt x="544" y="6633"/>
                    <a:pt x="921" y="6633"/>
                  </a:cubicBezTo>
                  <a:cubicBezTo>
                    <a:pt x="997" y="6633"/>
                    <a:pt x="1079" y="6646"/>
                    <a:pt x="1168" y="6674"/>
                  </a:cubicBezTo>
                  <a:cubicBezTo>
                    <a:pt x="1935" y="6974"/>
                    <a:pt x="2536" y="7575"/>
                    <a:pt x="2836" y="8342"/>
                  </a:cubicBezTo>
                  <a:cubicBezTo>
                    <a:pt x="2858" y="8431"/>
                    <a:pt x="2925" y="8475"/>
                    <a:pt x="2997" y="8475"/>
                  </a:cubicBezTo>
                  <a:cubicBezTo>
                    <a:pt x="3032" y="8475"/>
                    <a:pt x="3069" y="8464"/>
                    <a:pt x="3103" y="8442"/>
                  </a:cubicBezTo>
                  <a:cubicBezTo>
                    <a:pt x="6205" y="7074"/>
                    <a:pt x="9307" y="5707"/>
                    <a:pt x="12443" y="4406"/>
                  </a:cubicBezTo>
                  <a:cubicBezTo>
                    <a:pt x="15545" y="3105"/>
                    <a:pt x="18681" y="1871"/>
                    <a:pt x="21883" y="836"/>
                  </a:cubicBezTo>
                  <a:cubicBezTo>
                    <a:pt x="22695" y="577"/>
                    <a:pt x="23570" y="356"/>
                    <a:pt x="24415" y="356"/>
                  </a:cubicBezTo>
                  <a:close/>
                  <a:moveTo>
                    <a:pt x="24396" y="1"/>
                  </a:moveTo>
                  <a:cubicBezTo>
                    <a:pt x="23916" y="1"/>
                    <a:pt x="23428" y="63"/>
                    <a:pt x="22950" y="169"/>
                  </a:cubicBezTo>
                  <a:cubicBezTo>
                    <a:pt x="22116" y="369"/>
                    <a:pt x="21282" y="636"/>
                    <a:pt x="20482" y="937"/>
                  </a:cubicBezTo>
                  <a:cubicBezTo>
                    <a:pt x="19648" y="1203"/>
                    <a:pt x="18847" y="1504"/>
                    <a:pt x="18047" y="1804"/>
                  </a:cubicBezTo>
                  <a:cubicBezTo>
                    <a:pt x="14778" y="3038"/>
                    <a:pt x="11575" y="4372"/>
                    <a:pt x="8373" y="5773"/>
                  </a:cubicBezTo>
                  <a:cubicBezTo>
                    <a:pt x="6638" y="6512"/>
                    <a:pt x="4903" y="7282"/>
                    <a:pt x="3138" y="8053"/>
                  </a:cubicBezTo>
                  <a:lnTo>
                    <a:pt x="3138" y="8053"/>
                  </a:lnTo>
                  <a:cubicBezTo>
                    <a:pt x="2832" y="7414"/>
                    <a:pt x="2367" y="6867"/>
                    <a:pt x="1768" y="6507"/>
                  </a:cubicBezTo>
                  <a:cubicBezTo>
                    <a:pt x="1516" y="6330"/>
                    <a:pt x="1225" y="6249"/>
                    <a:pt x="925" y="6249"/>
                  </a:cubicBezTo>
                  <a:cubicBezTo>
                    <a:pt x="829" y="6249"/>
                    <a:pt x="731" y="6257"/>
                    <a:pt x="634" y="6274"/>
                  </a:cubicBezTo>
                  <a:cubicBezTo>
                    <a:pt x="301" y="6407"/>
                    <a:pt x="67" y="6674"/>
                    <a:pt x="34" y="7041"/>
                  </a:cubicBezTo>
                  <a:cubicBezTo>
                    <a:pt x="1" y="7441"/>
                    <a:pt x="67" y="7841"/>
                    <a:pt x="267" y="8208"/>
                  </a:cubicBezTo>
                  <a:cubicBezTo>
                    <a:pt x="434" y="8675"/>
                    <a:pt x="634" y="9109"/>
                    <a:pt x="834" y="9576"/>
                  </a:cubicBezTo>
                  <a:cubicBezTo>
                    <a:pt x="1201" y="10510"/>
                    <a:pt x="1602" y="11411"/>
                    <a:pt x="2035" y="12311"/>
                  </a:cubicBezTo>
                  <a:cubicBezTo>
                    <a:pt x="2436" y="13179"/>
                    <a:pt x="2869" y="14046"/>
                    <a:pt x="3270" y="14913"/>
                  </a:cubicBezTo>
                  <a:cubicBezTo>
                    <a:pt x="3670" y="15780"/>
                    <a:pt x="4137" y="16614"/>
                    <a:pt x="4637" y="17415"/>
                  </a:cubicBezTo>
                  <a:cubicBezTo>
                    <a:pt x="4997" y="17939"/>
                    <a:pt x="5519" y="18817"/>
                    <a:pt x="6232" y="18817"/>
                  </a:cubicBezTo>
                  <a:cubicBezTo>
                    <a:pt x="6245" y="18817"/>
                    <a:pt x="6258" y="18817"/>
                    <a:pt x="6272" y="18816"/>
                  </a:cubicBezTo>
                  <a:cubicBezTo>
                    <a:pt x="6639" y="18783"/>
                    <a:pt x="6939" y="18516"/>
                    <a:pt x="6972" y="18149"/>
                  </a:cubicBezTo>
                  <a:cubicBezTo>
                    <a:pt x="7095" y="17413"/>
                    <a:pt x="6851" y="16592"/>
                    <a:pt x="6578" y="15894"/>
                  </a:cubicBezTo>
                  <a:lnTo>
                    <a:pt x="6578" y="15894"/>
                  </a:lnTo>
                  <a:cubicBezTo>
                    <a:pt x="9843" y="14523"/>
                    <a:pt x="13077" y="13182"/>
                    <a:pt x="16279" y="11744"/>
                  </a:cubicBezTo>
                  <a:cubicBezTo>
                    <a:pt x="17913" y="11010"/>
                    <a:pt x="19514" y="10277"/>
                    <a:pt x="21149" y="9476"/>
                  </a:cubicBezTo>
                  <a:cubicBezTo>
                    <a:pt x="21983" y="9076"/>
                    <a:pt x="22783" y="8675"/>
                    <a:pt x="23584" y="8242"/>
                  </a:cubicBezTo>
                  <a:cubicBezTo>
                    <a:pt x="24285" y="7875"/>
                    <a:pt x="25018" y="7541"/>
                    <a:pt x="25686" y="7108"/>
                  </a:cubicBezTo>
                  <a:cubicBezTo>
                    <a:pt x="27057" y="6226"/>
                    <a:pt x="28236" y="4929"/>
                    <a:pt x="28161" y="3216"/>
                  </a:cubicBezTo>
                  <a:lnTo>
                    <a:pt x="28161" y="3216"/>
                  </a:lnTo>
                  <a:cubicBezTo>
                    <a:pt x="28852" y="2864"/>
                    <a:pt x="30294" y="2187"/>
                    <a:pt x="29788" y="1270"/>
                  </a:cubicBezTo>
                  <a:cubicBezTo>
                    <a:pt x="29528" y="782"/>
                    <a:pt x="29054" y="619"/>
                    <a:pt x="28539" y="619"/>
                  </a:cubicBezTo>
                  <a:cubicBezTo>
                    <a:pt x="28036" y="619"/>
                    <a:pt x="27494" y="775"/>
                    <a:pt x="27077" y="935"/>
                  </a:cubicBezTo>
                  <a:lnTo>
                    <a:pt x="27077" y="935"/>
                  </a:lnTo>
                  <a:cubicBezTo>
                    <a:pt x="26321" y="260"/>
                    <a:pt x="25375" y="1"/>
                    <a:pt x="2439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7386193" y="4339609"/>
              <a:ext cx="213814" cy="141200"/>
            </a:xfrm>
            <a:custGeom>
              <a:avLst/>
              <a:gdLst/>
              <a:ahLst/>
              <a:cxnLst/>
              <a:rect l="l" t="t" r="r" b="b"/>
              <a:pathLst>
                <a:path w="9817" h="6483" extrusionOk="0">
                  <a:moveTo>
                    <a:pt x="9599" y="0"/>
                  </a:moveTo>
                  <a:cubicBezTo>
                    <a:pt x="9520" y="0"/>
                    <a:pt x="9439" y="47"/>
                    <a:pt x="9411" y="159"/>
                  </a:cubicBezTo>
                  <a:cubicBezTo>
                    <a:pt x="9144" y="960"/>
                    <a:pt x="8577" y="1661"/>
                    <a:pt x="7843" y="2128"/>
                  </a:cubicBezTo>
                  <a:cubicBezTo>
                    <a:pt x="7109" y="2695"/>
                    <a:pt x="6309" y="3162"/>
                    <a:pt x="5508" y="3595"/>
                  </a:cubicBezTo>
                  <a:cubicBezTo>
                    <a:pt x="3774" y="4563"/>
                    <a:pt x="2006" y="5330"/>
                    <a:pt x="205" y="6130"/>
                  </a:cubicBezTo>
                  <a:cubicBezTo>
                    <a:pt x="1" y="6218"/>
                    <a:pt x="127" y="6482"/>
                    <a:pt x="295" y="6482"/>
                  </a:cubicBezTo>
                  <a:cubicBezTo>
                    <a:pt x="320" y="6482"/>
                    <a:pt x="346" y="6477"/>
                    <a:pt x="371" y="6464"/>
                  </a:cubicBezTo>
                  <a:cubicBezTo>
                    <a:pt x="2273" y="5630"/>
                    <a:pt x="4141" y="4796"/>
                    <a:pt x="5942" y="3795"/>
                  </a:cubicBezTo>
                  <a:cubicBezTo>
                    <a:pt x="6776" y="3328"/>
                    <a:pt x="7576" y="2828"/>
                    <a:pt x="8344" y="2228"/>
                  </a:cubicBezTo>
                  <a:cubicBezTo>
                    <a:pt x="9011" y="1727"/>
                    <a:pt x="9511" y="1027"/>
                    <a:pt x="9778" y="226"/>
                  </a:cubicBezTo>
                  <a:cubicBezTo>
                    <a:pt x="9817" y="91"/>
                    <a:pt x="9709" y="0"/>
                    <a:pt x="9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7365937" y="4481123"/>
              <a:ext cx="10193" cy="8015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34"/>
                    <a:pt x="0" y="334"/>
                    <a:pt x="234" y="367"/>
                  </a:cubicBezTo>
                  <a:cubicBezTo>
                    <a:pt x="467" y="334"/>
                    <a:pt x="467" y="34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7120963" y="4345076"/>
              <a:ext cx="259814" cy="117612"/>
            </a:xfrm>
            <a:custGeom>
              <a:avLst/>
              <a:gdLst/>
              <a:ahLst/>
              <a:cxnLst/>
              <a:rect l="l" t="t" r="r" b="b"/>
              <a:pathLst>
                <a:path w="11929" h="5400" extrusionOk="0">
                  <a:moveTo>
                    <a:pt x="11669" y="0"/>
                  </a:moveTo>
                  <a:cubicBezTo>
                    <a:pt x="11652" y="0"/>
                    <a:pt x="11634" y="3"/>
                    <a:pt x="11614" y="9"/>
                  </a:cubicBezTo>
                  <a:cubicBezTo>
                    <a:pt x="7745" y="1543"/>
                    <a:pt x="3942" y="3244"/>
                    <a:pt x="173" y="5079"/>
                  </a:cubicBezTo>
                  <a:cubicBezTo>
                    <a:pt x="1" y="5165"/>
                    <a:pt x="100" y="5399"/>
                    <a:pt x="280" y="5399"/>
                  </a:cubicBezTo>
                  <a:cubicBezTo>
                    <a:pt x="309" y="5399"/>
                    <a:pt x="340" y="5393"/>
                    <a:pt x="373" y="5379"/>
                  </a:cubicBezTo>
                  <a:cubicBezTo>
                    <a:pt x="4076" y="3578"/>
                    <a:pt x="7878" y="1910"/>
                    <a:pt x="11714" y="375"/>
                  </a:cubicBezTo>
                  <a:cubicBezTo>
                    <a:pt x="11929" y="314"/>
                    <a:pt x="11862" y="0"/>
                    <a:pt x="11669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7172497" y="4415322"/>
              <a:ext cx="94808" cy="48047"/>
            </a:xfrm>
            <a:custGeom>
              <a:avLst/>
              <a:gdLst/>
              <a:ahLst/>
              <a:cxnLst/>
              <a:rect l="l" t="t" r="r" b="b"/>
              <a:pathLst>
                <a:path w="4353" h="2206" extrusionOk="0">
                  <a:moveTo>
                    <a:pt x="4054" y="1"/>
                  </a:moveTo>
                  <a:cubicBezTo>
                    <a:pt x="4029" y="1"/>
                    <a:pt x="4004" y="6"/>
                    <a:pt x="3978" y="19"/>
                  </a:cubicBezTo>
                  <a:lnTo>
                    <a:pt x="175" y="1854"/>
                  </a:lnTo>
                  <a:cubicBezTo>
                    <a:pt x="1" y="1941"/>
                    <a:pt x="105" y="2206"/>
                    <a:pt x="290" y="2206"/>
                  </a:cubicBezTo>
                  <a:cubicBezTo>
                    <a:pt x="317" y="2206"/>
                    <a:pt x="345" y="2200"/>
                    <a:pt x="375" y="2187"/>
                  </a:cubicBezTo>
                  <a:lnTo>
                    <a:pt x="4178" y="353"/>
                  </a:lnTo>
                  <a:cubicBezTo>
                    <a:pt x="4353" y="265"/>
                    <a:pt x="4223" y="1"/>
                    <a:pt x="4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7305624" y="4398288"/>
              <a:ext cx="9474" cy="8734"/>
            </a:xfrm>
            <a:custGeom>
              <a:avLst/>
              <a:gdLst/>
              <a:ahLst/>
              <a:cxnLst/>
              <a:rect l="l" t="t" r="r" b="b"/>
              <a:pathLst>
                <a:path w="435" h="401" extrusionOk="0">
                  <a:moveTo>
                    <a:pt x="201" y="1"/>
                  </a:moveTo>
                  <a:cubicBezTo>
                    <a:pt x="1" y="34"/>
                    <a:pt x="1" y="368"/>
                    <a:pt x="201" y="401"/>
                  </a:cubicBezTo>
                  <a:cubicBezTo>
                    <a:pt x="434" y="368"/>
                    <a:pt x="434" y="34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7526509" y="4303103"/>
              <a:ext cx="21083" cy="13656"/>
            </a:xfrm>
            <a:custGeom>
              <a:avLst/>
              <a:gdLst/>
              <a:ahLst/>
              <a:cxnLst/>
              <a:rect l="l" t="t" r="r" b="b"/>
              <a:pathLst>
                <a:path w="968" h="627" extrusionOk="0">
                  <a:moveTo>
                    <a:pt x="234" y="1"/>
                  </a:moveTo>
                  <a:cubicBezTo>
                    <a:pt x="134" y="1"/>
                    <a:pt x="34" y="34"/>
                    <a:pt x="0" y="134"/>
                  </a:cubicBezTo>
                  <a:cubicBezTo>
                    <a:pt x="0" y="201"/>
                    <a:pt x="0" y="234"/>
                    <a:pt x="0" y="301"/>
                  </a:cubicBezTo>
                  <a:cubicBezTo>
                    <a:pt x="34" y="334"/>
                    <a:pt x="67" y="368"/>
                    <a:pt x="134" y="368"/>
                  </a:cubicBezTo>
                  <a:lnTo>
                    <a:pt x="701" y="601"/>
                  </a:lnTo>
                  <a:cubicBezTo>
                    <a:pt x="734" y="618"/>
                    <a:pt x="759" y="626"/>
                    <a:pt x="784" y="626"/>
                  </a:cubicBezTo>
                  <a:cubicBezTo>
                    <a:pt x="809" y="626"/>
                    <a:pt x="834" y="618"/>
                    <a:pt x="868" y="601"/>
                  </a:cubicBezTo>
                  <a:cubicBezTo>
                    <a:pt x="901" y="568"/>
                    <a:pt x="934" y="535"/>
                    <a:pt x="934" y="501"/>
                  </a:cubicBezTo>
                  <a:cubicBezTo>
                    <a:pt x="968" y="434"/>
                    <a:pt x="968" y="401"/>
                    <a:pt x="934" y="334"/>
                  </a:cubicBezTo>
                  <a:cubicBezTo>
                    <a:pt x="901" y="301"/>
                    <a:pt x="868" y="268"/>
                    <a:pt x="834" y="268"/>
                  </a:cubicBezTo>
                  <a:lnTo>
                    <a:pt x="834" y="2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7526487" y="4315519"/>
              <a:ext cx="21845" cy="14527"/>
            </a:xfrm>
            <a:custGeom>
              <a:avLst/>
              <a:gdLst/>
              <a:ahLst/>
              <a:cxnLst/>
              <a:rect l="l" t="t" r="r" b="b"/>
              <a:pathLst>
                <a:path w="1003" h="667" extrusionOk="0">
                  <a:moveTo>
                    <a:pt x="272" y="0"/>
                  </a:moveTo>
                  <a:cubicBezTo>
                    <a:pt x="114" y="0"/>
                    <a:pt x="1" y="248"/>
                    <a:pt x="168" y="331"/>
                  </a:cubicBezTo>
                  <a:cubicBezTo>
                    <a:pt x="368" y="465"/>
                    <a:pt x="535" y="565"/>
                    <a:pt x="702" y="632"/>
                  </a:cubicBezTo>
                  <a:cubicBezTo>
                    <a:pt x="737" y="655"/>
                    <a:pt x="773" y="666"/>
                    <a:pt x="807" y="666"/>
                  </a:cubicBezTo>
                  <a:cubicBezTo>
                    <a:pt x="869" y="666"/>
                    <a:pt x="926" y="630"/>
                    <a:pt x="969" y="565"/>
                  </a:cubicBezTo>
                  <a:cubicBezTo>
                    <a:pt x="1002" y="498"/>
                    <a:pt x="969" y="365"/>
                    <a:pt x="902" y="331"/>
                  </a:cubicBezTo>
                  <a:lnTo>
                    <a:pt x="368" y="31"/>
                  </a:lnTo>
                  <a:cubicBezTo>
                    <a:pt x="336" y="10"/>
                    <a:pt x="303" y="0"/>
                    <a:pt x="272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7169644" y="4508328"/>
              <a:ext cx="136887" cy="64011"/>
            </a:xfrm>
            <a:custGeom>
              <a:avLst/>
              <a:gdLst/>
              <a:ahLst/>
              <a:cxnLst/>
              <a:rect l="l" t="t" r="r" b="b"/>
              <a:pathLst>
                <a:path w="6285" h="2939" extrusionOk="0">
                  <a:moveTo>
                    <a:pt x="5996" y="0"/>
                  </a:moveTo>
                  <a:cubicBezTo>
                    <a:pt x="5969" y="0"/>
                    <a:pt x="5940" y="6"/>
                    <a:pt x="5910" y="19"/>
                  </a:cubicBezTo>
                  <a:cubicBezTo>
                    <a:pt x="4042" y="953"/>
                    <a:pt x="2141" y="1787"/>
                    <a:pt x="206" y="2554"/>
                  </a:cubicBezTo>
                  <a:cubicBezTo>
                    <a:pt x="0" y="2642"/>
                    <a:pt x="54" y="2938"/>
                    <a:pt x="229" y="2938"/>
                  </a:cubicBezTo>
                  <a:cubicBezTo>
                    <a:pt x="253" y="2938"/>
                    <a:pt x="279" y="2933"/>
                    <a:pt x="306" y="2921"/>
                  </a:cubicBezTo>
                  <a:cubicBezTo>
                    <a:pt x="2274" y="2154"/>
                    <a:pt x="4209" y="1286"/>
                    <a:pt x="6110" y="352"/>
                  </a:cubicBezTo>
                  <a:cubicBezTo>
                    <a:pt x="6285" y="265"/>
                    <a:pt x="6180" y="0"/>
                    <a:pt x="5996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7067598" y="4462239"/>
              <a:ext cx="44823" cy="110555"/>
            </a:xfrm>
            <a:custGeom>
              <a:avLst/>
              <a:gdLst/>
              <a:ahLst/>
              <a:cxnLst/>
              <a:rect l="l" t="t" r="r" b="b"/>
              <a:pathLst>
                <a:path w="2058" h="5076" extrusionOk="0">
                  <a:moveTo>
                    <a:pt x="214" y="1"/>
                  </a:moveTo>
                  <a:cubicBezTo>
                    <a:pt x="114" y="1"/>
                    <a:pt x="1" y="93"/>
                    <a:pt x="21" y="234"/>
                  </a:cubicBezTo>
                  <a:cubicBezTo>
                    <a:pt x="254" y="1901"/>
                    <a:pt x="788" y="3503"/>
                    <a:pt x="1655" y="4970"/>
                  </a:cubicBezTo>
                  <a:cubicBezTo>
                    <a:pt x="1688" y="5045"/>
                    <a:pt x="1744" y="5075"/>
                    <a:pt x="1802" y="5075"/>
                  </a:cubicBezTo>
                  <a:cubicBezTo>
                    <a:pt x="1925" y="5075"/>
                    <a:pt x="2057" y="4939"/>
                    <a:pt x="1989" y="4803"/>
                  </a:cubicBezTo>
                  <a:cubicBezTo>
                    <a:pt x="1155" y="3369"/>
                    <a:pt x="588" y="1768"/>
                    <a:pt x="355" y="133"/>
                  </a:cubicBezTo>
                  <a:cubicBezTo>
                    <a:pt x="341" y="41"/>
                    <a:pt x="281" y="1"/>
                    <a:pt x="21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7116715" y="4590096"/>
              <a:ext cx="9474" cy="8015"/>
            </a:xfrm>
            <a:custGeom>
              <a:avLst/>
              <a:gdLst/>
              <a:ahLst/>
              <a:cxnLst/>
              <a:rect l="l" t="t" r="r" b="b"/>
              <a:pathLst>
                <a:path w="435" h="368" extrusionOk="0">
                  <a:moveTo>
                    <a:pt x="201" y="1"/>
                  </a:moveTo>
                  <a:cubicBezTo>
                    <a:pt x="1" y="34"/>
                    <a:pt x="1" y="334"/>
                    <a:pt x="201" y="368"/>
                  </a:cubicBezTo>
                  <a:cubicBezTo>
                    <a:pt x="435" y="334"/>
                    <a:pt x="435" y="34"/>
                    <a:pt x="201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29"/>
          <p:cNvSpPr/>
          <p:nvPr/>
        </p:nvSpPr>
        <p:spPr>
          <a:xfrm flipH="1">
            <a:off x="8967753" y="3981123"/>
            <a:ext cx="42144" cy="40358"/>
          </a:xfrm>
          <a:custGeom>
            <a:avLst/>
            <a:gdLst/>
            <a:ahLst/>
            <a:cxnLst/>
            <a:rect l="l" t="t" r="r" b="b"/>
            <a:pathLst>
              <a:path w="1935" h="1853" extrusionOk="0">
                <a:moveTo>
                  <a:pt x="955" y="363"/>
                </a:moveTo>
                <a:cubicBezTo>
                  <a:pt x="1082" y="363"/>
                  <a:pt x="1207" y="407"/>
                  <a:pt x="1301" y="481"/>
                </a:cubicBezTo>
                <a:cubicBezTo>
                  <a:pt x="1501" y="648"/>
                  <a:pt x="1568" y="915"/>
                  <a:pt x="1468" y="1149"/>
                </a:cubicBezTo>
                <a:cubicBezTo>
                  <a:pt x="1378" y="1358"/>
                  <a:pt x="1154" y="1487"/>
                  <a:pt x="916" y="1487"/>
                </a:cubicBezTo>
                <a:cubicBezTo>
                  <a:pt x="888" y="1487"/>
                  <a:pt x="861" y="1486"/>
                  <a:pt x="834" y="1482"/>
                </a:cubicBezTo>
                <a:cubicBezTo>
                  <a:pt x="823" y="1482"/>
                  <a:pt x="813" y="1483"/>
                  <a:pt x="803" y="1486"/>
                </a:cubicBezTo>
                <a:lnTo>
                  <a:pt x="803" y="1486"/>
                </a:lnTo>
                <a:cubicBezTo>
                  <a:pt x="586" y="1406"/>
                  <a:pt x="429" y="1253"/>
                  <a:pt x="400" y="1049"/>
                </a:cubicBezTo>
                <a:cubicBezTo>
                  <a:pt x="334" y="782"/>
                  <a:pt x="467" y="548"/>
                  <a:pt x="667" y="448"/>
                </a:cubicBezTo>
                <a:cubicBezTo>
                  <a:pt x="755" y="390"/>
                  <a:pt x="856" y="363"/>
                  <a:pt x="955" y="363"/>
                </a:cubicBezTo>
                <a:close/>
                <a:moveTo>
                  <a:pt x="974" y="1"/>
                </a:moveTo>
                <a:cubicBezTo>
                  <a:pt x="858" y="1"/>
                  <a:pt x="743" y="27"/>
                  <a:pt x="634" y="81"/>
                </a:cubicBezTo>
                <a:cubicBezTo>
                  <a:pt x="267" y="215"/>
                  <a:pt x="0" y="582"/>
                  <a:pt x="33" y="948"/>
                </a:cubicBezTo>
                <a:cubicBezTo>
                  <a:pt x="33" y="1382"/>
                  <a:pt x="367" y="1749"/>
                  <a:pt x="801" y="1849"/>
                </a:cubicBezTo>
                <a:cubicBezTo>
                  <a:pt x="808" y="1849"/>
                  <a:pt x="815" y="1849"/>
                  <a:pt x="822" y="1849"/>
                </a:cubicBezTo>
                <a:lnTo>
                  <a:pt x="822" y="1849"/>
                </a:lnTo>
                <a:cubicBezTo>
                  <a:pt x="826" y="1849"/>
                  <a:pt x="830" y="1849"/>
                  <a:pt x="834" y="1849"/>
                </a:cubicBezTo>
                <a:cubicBezTo>
                  <a:pt x="861" y="1852"/>
                  <a:pt x="887" y="1853"/>
                  <a:pt x="914" y="1853"/>
                </a:cubicBezTo>
                <a:cubicBezTo>
                  <a:pt x="1253" y="1853"/>
                  <a:pt x="1582" y="1658"/>
                  <a:pt x="1768" y="1349"/>
                </a:cubicBezTo>
                <a:cubicBezTo>
                  <a:pt x="1935" y="1015"/>
                  <a:pt x="1868" y="615"/>
                  <a:pt x="1635" y="315"/>
                </a:cubicBezTo>
                <a:cubicBezTo>
                  <a:pt x="1455" y="112"/>
                  <a:pt x="1214" y="1"/>
                  <a:pt x="974" y="1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9"/>
          <p:cNvSpPr/>
          <p:nvPr/>
        </p:nvSpPr>
        <p:spPr>
          <a:xfrm flipH="1">
            <a:off x="7734603" y="4936310"/>
            <a:ext cx="42144" cy="40358"/>
          </a:xfrm>
          <a:custGeom>
            <a:avLst/>
            <a:gdLst/>
            <a:ahLst/>
            <a:cxnLst/>
            <a:rect l="l" t="t" r="r" b="b"/>
            <a:pathLst>
              <a:path w="1935" h="1853" extrusionOk="0">
                <a:moveTo>
                  <a:pt x="955" y="363"/>
                </a:moveTo>
                <a:cubicBezTo>
                  <a:pt x="1082" y="363"/>
                  <a:pt x="1207" y="407"/>
                  <a:pt x="1301" y="481"/>
                </a:cubicBezTo>
                <a:cubicBezTo>
                  <a:pt x="1501" y="648"/>
                  <a:pt x="1568" y="915"/>
                  <a:pt x="1468" y="1149"/>
                </a:cubicBezTo>
                <a:cubicBezTo>
                  <a:pt x="1378" y="1358"/>
                  <a:pt x="1154" y="1487"/>
                  <a:pt x="916" y="1487"/>
                </a:cubicBezTo>
                <a:cubicBezTo>
                  <a:pt x="888" y="1487"/>
                  <a:pt x="861" y="1486"/>
                  <a:pt x="834" y="1482"/>
                </a:cubicBezTo>
                <a:cubicBezTo>
                  <a:pt x="823" y="1482"/>
                  <a:pt x="813" y="1483"/>
                  <a:pt x="803" y="1486"/>
                </a:cubicBezTo>
                <a:lnTo>
                  <a:pt x="803" y="1486"/>
                </a:lnTo>
                <a:cubicBezTo>
                  <a:pt x="586" y="1406"/>
                  <a:pt x="429" y="1253"/>
                  <a:pt x="400" y="1049"/>
                </a:cubicBezTo>
                <a:cubicBezTo>
                  <a:pt x="334" y="782"/>
                  <a:pt x="467" y="548"/>
                  <a:pt x="667" y="448"/>
                </a:cubicBezTo>
                <a:cubicBezTo>
                  <a:pt x="755" y="390"/>
                  <a:pt x="856" y="363"/>
                  <a:pt x="955" y="363"/>
                </a:cubicBezTo>
                <a:close/>
                <a:moveTo>
                  <a:pt x="974" y="1"/>
                </a:moveTo>
                <a:cubicBezTo>
                  <a:pt x="858" y="1"/>
                  <a:pt x="743" y="27"/>
                  <a:pt x="634" y="81"/>
                </a:cubicBezTo>
                <a:cubicBezTo>
                  <a:pt x="267" y="215"/>
                  <a:pt x="0" y="582"/>
                  <a:pt x="33" y="948"/>
                </a:cubicBezTo>
                <a:cubicBezTo>
                  <a:pt x="33" y="1382"/>
                  <a:pt x="367" y="1749"/>
                  <a:pt x="801" y="1849"/>
                </a:cubicBezTo>
                <a:cubicBezTo>
                  <a:pt x="808" y="1849"/>
                  <a:pt x="815" y="1849"/>
                  <a:pt x="822" y="1849"/>
                </a:cubicBezTo>
                <a:lnTo>
                  <a:pt x="822" y="1849"/>
                </a:lnTo>
                <a:cubicBezTo>
                  <a:pt x="826" y="1849"/>
                  <a:pt x="830" y="1849"/>
                  <a:pt x="834" y="1849"/>
                </a:cubicBezTo>
                <a:cubicBezTo>
                  <a:pt x="861" y="1852"/>
                  <a:pt x="887" y="1853"/>
                  <a:pt x="914" y="1853"/>
                </a:cubicBezTo>
                <a:cubicBezTo>
                  <a:pt x="1253" y="1853"/>
                  <a:pt x="1582" y="1658"/>
                  <a:pt x="1768" y="1349"/>
                </a:cubicBezTo>
                <a:cubicBezTo>
                  <a:pt x="1935" y="1015"/>
                  <a:pt x="1868" y="615"/>
                  <a:pt x="1635" y="315"/>
                </a:cubicBezTo>
                <a:cubicBezTo>
                  <a:pt x="1455" y="112"/>
                  <a:pt x="1214" y="1"/>
                  <a:pt x="974" y="1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29"/>
          <p:cNvGrpSpPr/>
          <p:nvPr/>
        </p:nvGrpSpPr>
        <p:grpSpPr>
          <a:xfrm>
            <a:off x="7397259" y="564240"/>
            <a:ext cx="88928" cy="144706"/>
            <a:chOff x="5876205" y="4253376"/>
            <a:chExt cx="88928" cy="144706"/>
          </a:xfrm>
        </p:grpSpPr>
        <p:sp>
          <p:nvSpPr>
            <p:cNvPr id="269" name="Google Shape;269;p29"/>
            <p:cNvSpPr/>
            <p:nvPr/>
          </p:nvSpPr>
          <p:spPr>
            <a:xfrm>
              <a:off x="5880125" y="4257341"/>
              <a:ext cx="79933" cy="137323"/>
            </a:xfrm>
            <a:custGeom>
              <a:avLst/>
              <a:gdLst/>
              <a:ahLst/>
              <a:cxnLst/>
              <a:rect l="l" t="t" r="r" b="b"/>
              <a:pathLst>
                <a:path w="3670" h="6305" extrusionOk="0">
                  <a:moveTo>
                    <a:pt x="1701" y="0"/>
                  </a:moveTo>
                  <a:cubicBezTo>
                    <a:pt x="1635" y="634"/>
                    <a:pt x="1534" y="1268"/>
                    <a:pt x="1334" y="1868"/>
                  </a:cubicBezTo>
                  <a:cubicBezTo>
                    <a:pt x="1101" y="2502"/>
                    <a:pt x="634" y="3036"/>
                    <a:pt x="0" y="3303"/>
                  </a:cubicBezTo>
                  <a:cubicBezTo>
                    <a:pt x="600" y="3503"/>
                    <a:pt x="1134" y="3936"/>
                    <a:pt x="1401" y="4537"/>
                  </a:cubicBezTo>
                  <a:cubicBezTo>
                    <a:pt x="1635" y="5104"/>
                    <a:pt x="1835" y="5671"/>
                    <a:pt x="1935" y="6305"/>
                  </a:cubicBezTo>
                  <a:cubicBezTo>
                    <a:pt x="1968" y="5638"/>
                    <a:pt x="2102" y="5004"/>
                    <a:pt x="2302" y="4403"/>
                  </a:cubicBezTo>
                  <a:cubicBezTo>
                    <a:pt x="2535" y="3770"/>
                    <a:pt x="3036" y="3236"/>
                    <a:pt x="3669" y="3002"/>
                  </a:cubicBezTo>
                  <a:cubicBezTo>
                    <a:pt x="3036" y="2802"/>
                    <a:pt x="2502" y="2335"/>
                    <a:pt x="2235" y="1735"/>
                  </a:cubicBezTo>
                  <a:cubicBezTo>
                    <a:pt x="1968" y="1168"/>
                    <a:pt x="1801" y="601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5876205" y="4253376"/>
              <a:ext cx="88928" cy="144706"/>
            </a:xfrm>
            <a:custGeom>
              <a:avLst/>
              <a:gdLst/>
              <a:ahLst/>
              <a:cxnLst/>
              <a:rect l="l" t="t" r="r" b="b"/>
              <a:pathLst>
                <a:path w="4083" h="6644" extrusionOk="0">
                  <a:moveTo>
                    <a:pt x="1929" y="1088"/>
                  </a:moveTo>
                  <a:cubicBezTo>
                    <a:pt x="2190" y="1967"/>
                    <a:pt x="2611" y="2803"/>
                    <a:pt x="3445" y="3186"/>
                  </a:cubicBezTo>
                  <a:lnTo>
                    <a:pt x="3445" y="3186"/>
                  </a:lnTo>
                  <a:cubicBezTo>
                    <a:pt x="2615" y="3659"/>
                    <a:pt x="2274" y="4590"/>
                    <a:pt x="2092" y="5535"/>
                  </a:cubicBezTo>
                  <a:lnTo>
                    <a:pt x="2092" y="5535"/>
                  </a:lnTo>
                  <a:cubicBezTo>
                    <a:pt x="1834" y="4679"/>
                    <a:pt x="1418" y="3849"/>
                    <a:pt x="608" y="3462"/>
                  </a:cubicBezTo>
                  <a:lnTo>
                    <a:pt x="608" y="3462"/>
                  </a:lnTo>
                  <a:cubicBezTo>
                    <a:pt x="1433" y="2963"/>
                    <a:pt x="1765" y="2032"/>
                    <a:pt x="1929" y="1088"/>
                  </a:cubicBezTo>
                  <a:close/>
                  <a:moveTo>
                    <a:pt x="1896" y="1"/>
                  </a:moveTo>
                  <a:cubicBezTo>
                    <a:pt x="1807" y="1"/>
                    <a:pt x="1714" y="71"/>
                    <a:pt x="1714" y="182"/>
                  </a:cubicBezTo>
                  <a:cubicBezTo>
                    <a:pt x="1581" y="1350"/>
                    <a:pt x="1381" y="2851"/>
                    <a:pt x="113" y="3318"/>
                  </a:cubicBezTo>
                  <a:cubicBezTo>
                    <a:pt x="33" y="3345"/>
                    <a:pt x="1" y="3415"/>
                    <a:pt x="4" y="3485"/>
                  </a:cubicBezTo>
                  <a:lnTo>
                    <a:pt x="4" y="3485"/>
                  </a:lnTo>
                  <a:cubicBezTo>
                    <a:pt x="1" y="3554"/>
                    <a:pt x="33" y="3625"/>
                    <a:pt x="113" y="3651"/>
                  </a:cubicBezTo>
                  <a:cubicBezTo>
                    <a:pt x="113" y="3651"/>
                    <a:pt x="114" y="3652"/>
                    <a:pt x="114" y="3652"/>
                  </a:cubicBezTo>
                  <a:lnTo>
                    <a:pt x="114" y="3652"/>
                  </a:lnTo>
                  <a:cubicBezTo>
                    <a:pt x="122" y="3655"/>
                    <a:pt x="130" y="3657"/>
                    <a:pt x="139" y="3658"/>
                  </a:cubicBezTo>
                  <a:lnTo>
                    <a:pt x="139" y="3658"/>
                  </a:lnTo>
                  <a:cubicBezTo>
                    <a:pt x="1347" y="3993"/>
                    <a:pt x="1695" y="5340"/>
                    <a:pt x="1957" y="6418"/>
                  </a:cubicBezTo>
                  <a:lnTo>
                    <a:pt x="1957" y="6418"/>
                  </a:lnTo>
                  <a:cubicBezTo>
                    <a:pt x="1954" y="6441"/>
                    <a:pt x="1951" y="6464"/>
                    <a:pt x="1948" y="6487"/>
                  </a:cubicBezTo>
                  <a:lnTo>
                    <a:pt x="1972" y="6482"/>
                  </a:lnTo>
                  <a:lnTo>
                    <a:pt x="1972" y="6482"/>
                  </a:lnTo>
                  <a:cubicBezTo>
                    <a:pt x="1975" y="6495"/>
                    <a:pt x="1978" y="6508"/>
                    <a:pt x="1981" y="6520"/>
                  </a:cubicBezTo>
                  <a:cubicBezTo>
                    <a:pt x="1996" y="6607"/>
                    <a:pt x="2054" y="6644"/>
                    <a:pt x="2118" y="6644"/>
                  </a:cubicBezTo>
                  <a:cubicBezTo>
                    <a:pt x="2202" y="6644"/>
                    <a:pt x="2296" y="6581"/>
                    <a:pt x="2315" y="6487"/>
                  </a:cubicBezTo>
                  <a:cubicBezTo>
                    <a:pt x="2448" y="5319"/>
                    <a:pt x="2648" y="3785"/>
                    <a:pt x="3916" y="3351"/>
                  </a:cubicBezTo>
                  <a:cubicBezTo>
                    <a:pt x="4083" y="3285"/>
                    <a:pt x="4083" y="3051"/>
                    <a:pt x="3916" y="3018"/>
                  </a:cubicBezTo>
                  <a:cubicBezTo>
                    <a:pt x="2648" y="2651"/>
                    <a:pt x="2315" y="1250"/>
                    <a:pt x="2048" y="149"/>
                  </a:cubicBezTo>
                  <a:cubicBezTo>
                    <a:pt x="2033" y="45"/>
                    <a:pt x="1966" y="1"/>
                    <a:pt x="189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29"/>
          <p:cNvGrpSpPr/>
          <p:nvPr/>
        </p:nvGrpSpPr>
        <p:grpSpPr>
          <a:xfrm>
            <a:off x="8286168" y="1481071"/>
            <a:ext cx="192556" cy="161020"/>
            <a:chOff x="5918613" y="2596307"/>
            <a:chExt cx="192557" cy="161020"/>
          </a:xfrm>
        </p:grpSpPr>
        <p:sp>
          <p:nvSpPr>
            <p:cNvPr id="272" name="Google Shape;272;p29"/>
            <p:cNvSpPr/>
            <p:nvPr/>
          </p:nvSpPr>
          <p:spPr>
            <a:xfrm>
              <a:off x="5930985" y="2600685"/>
              <a:ext cx="167837" cy="152874"/>
            </a:xfrm>
            <a:custGeom>
              <a:avLst/>
              <a:gdLst/>
              <a:ahLst/>
              <a:cxnLst/>
              <a:rect l="l" t="t" r="r" b="b"/>
              <a:pathLst>
                <a:path w="7706" h="7019" extrusionOk="0">
                  <a:moveTo>
                    <a:pt x="5575" y="0"/>
                  </a:moveTo>
                  <a:cubicBezTo>
                    <a:pt x="5406" y="0"/>
                    <a:pt x="5237" y="23"/>
                    <a:pt x="5070" y="71"/>
                  </a:cubicBezTo>
                  <a:cubicBezTo>
                    <a:pt x="4503" y="304"/>
                    <a:pt x="4036" y="771"/>
                    <a:pt x="3803" y="1338"/>
                  </a:cubicBezTo>
                  <a:cubicBezTo>
                    <a:pt x="3469" y="804"/>
                    <a:pt x="2935" y="437"/>
                    <a:pt x="2335" y="271"/>
                  </a:cubicBezTo>
                  <a:cubicBezTo>
                    <a:pt x="2249" y="259"/>
                    <a:pt x="2163" y="253"/>
                    <a:pt x="2078" y="253"/>
                  </a:cubicBezTo>
                  <a:cubicBezTo>
                    <a:pt x="1441" y="253"/>
                    <a:pt x="854" y="579"/>
                    <a:pt x="500" y="1138"/>
                  </a:cubicBezTo>
                  <a:cubicBezTo>
                    <a:pt x="133" y="1772"/>
                    <a:pt x="0" y="2539"/>
                    <a:pt x="200" y="3240"/>
                  </a:cubicBezTo>
                  <a:cubicBezTo>
                    <a:pt x="400" y="3940"/>
                    <a:pt x="734" y="4574"/>
                    <a:pt x="1201" y="5141"/>
                  </a:cubicBezTo>
                  <a:cubicBezTo>
                    <a:pt x="1868" y="5841"/>
                    <a:pt x="2635" y="6442"/>
                    <a:pt x="3536" y="6875"/>
                  </a:cubicBezTo>
                  <a:cubicBezTo>
                    <a:pt x="3717" y="6973"/>
                    <a:pt x="3910" y="7018"/>
                    <a:pt x="4102" y="7018"/>
                  </a:cubicBezTo>
                  <a:cubicBezTo>
                    <a:pt x="4370" y="7018"/>
                    <a:pt x="4637" y="6931"/>
                    <a:pt x="4870" y="6775"/>
                  </a:cubicBezTo>
                  <a:cubicBezTo>
                    <a:pt x="5671" y="6208"/>
                    <a:pt x="6371" y="5508"/>
                    <a:pt x="6905" y="4707"/>
                  </a:cubicBezTo>
                  <a:cubicBezTo>
                    <a:pt x="7305" y="4073"/>
                    <a:pt x="7539" y="3406"/>
                    <a:pt x="7605" y="2672"/>
                  </a:cubicBezTo>
                  <a:cubicBezTo>
                    <a:pt x="7706" y="1939"/>
                    <a:pt x="7472" y="1238"/>
                    <a:pt x="7005" y="671"/>
                  </a:cubicBezTo>
                  <a:cubicBezTo>
                    <a:pt x="6649" y="238"/>
                    <a:pt x="6118" y="0"/>
                    <a:pt x="5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5918613" y="2596307"/>
              <a:ext cx="192557" cy="161020"/>
            </a:xfrm>
            <a:custGeom>
              <a:avLst/>
              <a:gdLst/>
              <a:ahLst/>
              <a:cxnLst/>
              <a:rect l="l" t="t" r="r" b="b"/>
              <a:pathLst>
                <a:path w="8841" h="7393" extrusionOk="0">
                  <a:moveTo>
                    <a:pt x="6072" y="338"/>
                  </a:moveTo>
                  <a:cubicBezTo>
                    <a:pt x="6806" y="338"/>
                    <a:pt x="7440" y="772"/>
                    <a:pt x="7740" y="1406"/>
                  </a:cubicBezTo>
                  <a:cubicBezTo>
                    <a:pt x="8440" y="2807"/>
                    <a:pt x="7706" y="4508"/>
                    <a:pt x="6739" y="5575"/>
                  </a:cubicBezTo>
                  <a:cubicBezTo>
                    <a:pt x="6472" y="5842"/>
                    <a:pt x="6205" y="6109"/>
                    <a:pt x="5939" y="6343"/>
                  </a:cubicBezTo>
                  <a:cubicBezTo>
                    <a:pt x="5672" y="6609"/>
                    <a:pt x="5338" y="6843"/>
                    <a:pt x="4971" y="7010"/>
                  </a:cubicBezTo>
                  <a:cubicBezTo>
                    <a:pt x="4885" y="7027"/>
                    <a:pt x="4799" y="7035"/>
                    <a:pt x="4713" y="7035"/>
                  </a:cubicBezTo>
                  <a:cubicBezTo>
                    <a:pt x="4467" y="7035"/>
                    <a:pt x="4226" y="6967"/>
                    <a:pt x="4004" y="6843"/>
                  </a:cubicBezTo>
                  <a:cubicBezTo>
                    <a:pt x="3670" y="6643"/>
                    <a:pt x="3337" y="6409"/>
                    <a:pt x="3003" y="6209"/>
                  </a:cubicBezTo>
                  <a:cubicBezTo>
                    <a:pt x="1836" y="5375"/>
                    <a:pt x="768" y="4041"/>
                    <a:pt x="835" y="2507"/>
                  </a:cubicBezTo>
                  <a:cubicBezTo>
                    <a:pt x="868" y="1706"/>
                    <a:pt x="1402" y="972"/>
                    <a:pt x="2203" y="705"/>
                  </a:cubicBezTo>
                  <a:cubicBezTo>
                    <a:pt x="2353" y="657"/>
                    <a:pt x="2499" y="635"/>
                    <a:pt x="2639" y="635"/>
                  </a:cubicBezTo>
                  <a:cubicBezTo>
                    <a:pt x="3272" y="635"/>
                    <a:pt x="3794" y="1087"/>
                    <a:pt x="4204" y="1606"/>
                  </a:cubicBezTo>
                  <a:cubicBezTo>
                    <a:pt x="4210" y="1614"/>
                    <a:pt x="4217" y="1621"/>
                    <a:pt x="4224" y="1628"/>
                  </a:cubicBezTo>
                  <a:lnTo>
                    <a:pt x="4224" y="1628"/>
                  </a:lnTo>
                  <a:cubicBezTo>
                    <a:pt x="4260" y="1670"/>
                    <a:pt x="4314" y="1696"/>
                    <a:pt x="4367" y="1696"/>
                  </a:cubicBezTo>
                  <a:cubicBezTo>
                    <a:pt x="4419" y="1696"/>
                    <a:pt x="4470" y="1671"/>
                    <a:pt x="4502" y="1610"/>
                  </a:cubicBezTo>
                  <a:lnTo>
                    <a:pt x="4502" y="1610"/>
                  </a:lnTo>
                  <a:cubicBezTo>
                    <a:pt x="4517" y="1593"/>
                    <a:pt x="4529" y="1574"/>
                    <a:pt x="4534" y="1553"/>
                  </a:cubicBezTo>
                  <a:lnTo>
                    <a:pt x="4534" y="1553"/>
                  </a:lnTo>
                  <a:cubicBezTo>
                    <a:pt x="4867" y="971"/>
                    <a:pt x="5360" y="403"/>
                    <a:pt x="6072" y="338"/>
                  </a:cubicBezTo>
                  <a:close/>
                  <a:moveTo>
                    <a:pt x="6178" y="0"/>
                  </a:moveTo>
                  <a:cubicBezTo>
                    <a:pt x="5364" y="0"/>
                    <a:pt x="4749" y="549"/>
                    <a:pt x="4332" y="1219"/>
                  </a:cubicBezTo>
                  <a:lnTo>
                    <a:pt x="4332" y="1219"/>
                  </a:lnTo>
                  <a:cubicBezTo>
                    <a:pt x="3885" y="687"/>
                    <a:pt x="3309" y="272"/>
                    <a:pt x="2603" y="272"/>
                  </a:cubicBezTo>
                  <a:cubicBezTo>
                    <a:pt x="1836" y="338"/>
                    <a:pt x="1135" y="772"/>
                    <a:pt x="802" y="1472"/>
                  </a:cubicBezTo>
                  <a:cubicBezTo>
                    <a:pt x="1" y="3074"/>
                    <a:pt x="1002" y="4975"/>
                    <a:pt x="2236" y="6009"/>
                  </a:cubicBezTo>
                  <a:cubicBezTo>
                    <a:pt x="2569" y="6309"/>
                    <a:pt x="2936" y="6576"/>
                    <a:pt x="3303" y="6810"/>
                  </a:cubicBezTo>
                  <a:cubicBezTo>
                    <a:pt x="3670" y="7076"/>
                    <a:pt x="4071" y="7277"/>
                    <a:pt x="4471" y="7377"/>
                  </a:cubicBezTo>
                  <a:cubicBezTo>
                    <a:pt x="4538" y="7387"/>
                    <a:pt x="4605" y="7393"/>
                    <a:pt x="4671" y="7393"/>
                  </a:cubicBezTo>
                  <a:cubicBezTo>
                    <a:pt x="5422" y="7393"/>
                    <a:pt x="6084" y="6733"/>
                    <a:pt x="6606" y="6243"/>
                  </a:cubicBezTo>
                  <a:cubicBezTo>
                    <a:pt x="7807" y="5108"/>
                    <a:pt x="8841" y="3207"/>
                    <a:pt x="8207" y="1506"/>
                  </a:cubicBezTo>
                  <a:cubicBezTo>
                    <a:pt x="7907" y="705"/>
                    <a:pt x="7173" y="105"/>
                    <a:pt x="6305" y="5"/>
                  </a:cubicBezTo>
                  <a:cubicBezTo>
                    <a:pt x="6263" y="2"/>
                    <a:pt x="6220" y="0"/>
                    <a:pt x="6178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9"/>
          <p:cNvGrpSpPr/>
          <p:nvPr/>
        </p:nvGrpSpPr>
        <p:grpSpPr>
          <a:xfrm>
            <a:off x="7846660" y="433091"/>
            <a:ext cx="122818" cy="102584"/>
            <a:chOff x="6984481" y="2937165"/>
            <a:chExt cx="122817" cy="102584"/>
          </a:xfrm>
        </p:grpSpPr>
        <p:sp>
          <p:nvSpPr>
            <p:cNvPr id="275" name="Google Shape;275;p29"/>
            <p:cNvSpPr/>
            <p:nvPr/>
          </p:nvSpPr>
          <p:spPr>
            <a:xfrm>
              <a:off x="6994653" y="2941848"/>
              <a:ext cx="103194" cy="93763"/>
            </a:xfrm>
            <a:custGeom>
              <a:avLst/>
              <a:gdLst/>
              <a:ahLst/>
              <a:cxnLst/>
              <a:rect l="l" t="t" r="r" b="b"/>
              <a:pathLst>
                <a:path w="4738" h="4305" extrusionOk="0">
                  <a:moveTo>
                    <a:pt x="3476" y="1"/>
                  </a:moveTo>
                  <a:cubicBezTo>
                    <a:pt x="3363" y="1"/>
                    <a:pt x="3248" y="18"/>
                    <a:pt x="3136" y="52"/>
                  </a:cubicBezTo>
                  <a:cubicBezTo>
                    <a:pt x="2770" y="186"/>
                    <a:pt x="2503" y="452"/>
                    <a:pt x="2336" y="786"/>
                  </a:cubicBezTo>
                  <a:cubicBezTo>
                    <a:pt x="2136" y="486"/>
                    <a:pt x="1802" y="252"/>
                    <a:pt x="1435" y="152"/>
                  </a:cubicBezTo>
                  <a:cubicBezTo>
                    <a:pt x="1404" y="150"/>
                    <a:pt x="1372" y="149"/>
                    <a:pt x="1341" y="149"/>
                  </a:cubicBezTo>
                  <a:cubicBezTo>
                    <a:pt x="935" y="149"/>
                    <a:pt x="518" y="345"/>
                    <a:pt x="301" y="686"/>
                  </a:cubicBezTo>
                  <a:cubicBezTo>
                    <a:pt x="68" y="1086"/>
                    <a:pt x="1" y="1553"/>
                    <a:pt x="134" y="1987"/>
                  </a:cubicBezTo>
                  <a:cubicBezTo>
                    <a:pt x="234" y="2420"/>
                    <a:pt x="435" y="2821"/>
                    <a:pt x="735" y="3154"/>
                  </a:cubicBezTo>
                  <a:cubicBezTo>
                    <a:pt x="1135" y="3588"/>
                    <a:pt x="1635" y="3955"/>
                    <a:pt x="2169" y="4222"/>
                  </a:cubicBezTo>
                  <a:cubicBezTo>
                    <a:pt x="2281" y="4277"/>
                    <a:pt x="2404" y="4304"/>
                    <a:pt x="2526" y="4304"/>
                  </a:cubicBezTo>
                  <a:cubicBezTo>
                    <a:pt x="2697" y="4304"/>
                    <a:pt x="2867" y="4252"/>
                    <a:pt x="3003" y="4155"/>
                  </a:cubicBezTo>
                  <a:cubicBezTo>
                    <a:pt x="3503" y="3821"/>
                    <a:pt x="3904" y="3388"/>
                    <a:pt x="4237" y="2887"/>
                  </a:cubicBezTo>
                  <a:cubicBezTo>
                    <a:pt x="4504" y="2521"/>
                    <a:pt x="4638" y="2087"/>
                    <a:pt x="4704" y="1653"/>
                  </a:cubicBezTo>
                  <a:cubicBezTo>
                    <a:pt x="4738" y="1186"/>
                    <a:pt x="4604" y="753"/>
                    <a:pt x="4337" y="386"/>
                  </a:cubicBezTo>
                  <a:cubicBezTo>
                    <a:pt x="4115" y="138"/>
                    <a:pt x="3800" y="1"/>
                    <a:pt x="3476" y="1"/>
                  </a:cubicBezTo>
                  <a:close/>
                </a:path>
              </a:pathLst>
            </a:custGeom>
            <a:solidFill>
              <a:srgbClr val="FF8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6984481" y="2937165"/>
              <a:ext cx="122817" cy="102584"/>
            </a:xfrm>
            <a:custGeom>
              <a:avLst/>
              <a:gdLst/>
              <a:ahLst/>
              <a:cxnLst/>
              <a:rect l="l" t="t" r="r" b="b"/>
              <a:pathLst>
                <a:path w="5639" h="4710" extrusionOk="0">
                  <a:moveTo>
                    <a:pt x="3837" y="401"/>
                  </a:moveTo>
                  <a:cubicBezTo>
                    <a:pt x="4237" y="401"/>
                    <a:pt x="4604" y="601"/>
                    <a:pt x="4804" y="968"/>
                  </a:cubicBezTo>
                  <a:cubicBezTo>
                    <a:pt x="5205" y="1735"/>
                    <a:pt x="4804" y="2769"/>
                    <a:pt x="4271" y="3369"/>
                  </a:cubicBezTo>
                  <a:cubicBezTo>
                    <a:pt x="4137" y="3536"/>
                    <a:pt x="3970" y="3670"/>
                    <a:pt x="3837" y="3836"/>
                  </a:cubicBezTo>
                  <a:cubicBezTo>
                    <a:pt x="3670" y="4003"/>
                    <a:pt x="3470" y="4137"/>
                    <a:pt x="3237" y="4270"/>
                  </a:cubicBezTo>
                  <a:cubicBezTo>
                    <a:pt x="3163" y="4310"/>
                    <a:pt x="3085" y="4328"/>
                    <a:pt x="3005" y="4328"/>
                  </a:cubicBezTo>
                  <a:cubicBezTo>
                    <a:pt x="2688" y="4328"/>
                    <a:pt x="2342" y="4056"/>
                    <a:pt x="2102" y="3870"/>
                  </a:cubicBezTo>
                  <a:cubicBezTo>
                    <a:pt x="1402" y="3403"/>
                    <a:pt x="735" y="2635"/>
                    <a:pt x="735" y="1768"/>
                  </a:cubicBezTo>
                  <a:cubicBezTo>
                    <a:pt x="701" y="1268"/>
                    <a:pt x="1002" y="801"/>
                    <a:pt x="1435" y="601"/>
                  </a:cubicBezTo>
                  <a:cubicBezTo>
                    <a:pt x="1515" y="584"/>
                    <a:pt x="1596" y="575"/>
                    <a:pt x="1677" y="575"/>
                  </a:cubicBezTo>
                  <a:cubicBezTo>
                    <a:pt x="2051" y="575"/>
                    <a:pt x="2414" y="755"/>
                    <a:pt x="2613" y="1064"/>
                  </a:cubicBezTo>
                  <a:lnTo>
                    <a:pt x="2613" y="1064"/>
                  </a:lnTo>
                  <a:cubicBezTo>
                    <a:pt x="2639" y="1147"/>
                    <a:pt x="2721" y="1205"/>
                    <a:pt x="2805" y="1205"/>
                  </a:cubicBezTo>
                  <a:cubicBezTo>
                    <a:pt x="2866" y="1205"/>
                    <a:pt x="2928" y="1175"/>
                    <a:pt x="2970" y="1101"/>
                  </a:cubicBezTo>
                  <a:cubicBezTo>
                    <a:pt x="2973" y="1091"/>
                    <a:pt x="2977" y="1082"/>
                    <a:pt x="2981" y="1072"/>
                  </a:cubicBezTo>
                  <a:lnTo>
                    <a:pt x="2981" y="1072"/>
                  </a:lnTo>
                  <a:cubicBezTo>
                    <a:pt x="2986" y="1062"/>
                    <a:pt x="2991" y="1051"/>
                    <a:pt x="2994" y="1040"/>
                  </a:cubicBezTo>
                  <a:lnTo>
                    <a:pt x="2994" y="1040"/>
                  </a:lnTo>
                  <a:cubicBezTo>
                    <a:pt x="3141" y="705"/>
                    <a:pt x="3459" y="463"/>
                    <a:pt x="3837" y="401"/>
                  </a:cubicBezTo>
                  <a:close/>
                  <a:moveTo>
                    <a:pt x="3904" y="0"/>
                  </a:moveTo>
                  <a:cubicBezTo>
                    <a:pt x="3435" y="28"/>
                    <a:pt x="3035" y="283"/>
                    <a:pt x="2779" y="653"/>
                  </a:cubicBezTo>
                  <a:lnTo>
                    <a:pt x="2779" y="653"/>
                  </a:lnTo>
                  <a:cubicBezTo>
                    <a:pt x="2506" y="366"/>
                    <a:pt x="2125" y="193"/>
                    <a:pt x="1702" y="167"/>
                  </a:cubicBezTo>
                  <a:cubicBezTo>
                    <a:pt x="1202" y="200"/>
                    <a:pt x="768" y="501"/>
                    <a:pt x="535" y="934"/>
                  </a:cubicBezTo>
                  <a:cubicBezTo>
                    <a:pt x="1" y="1968"/>
                    <a:pt x="668" y="3203"/>
                    <a:pt x="1469" y="3903"/>
                  </a:cubicBezTo>
                  <a:cubicBezTo>
                    <a:pt x="1702" y="4070"/>
                    <a:pt x="1902" y="4237"/>
                    <a:pt x="2136" y="4370"/>
                  </a:cubicBezTo>
                  <a:cubicBezTo>
                    <a:pt x="2369" y="4537"/>
                    <a:pt x="2636" y="4637"/>
                    <a:pt x="2903" y="4704"/>
                  </a:cubicBezTo>
                  <a:cubicBezTo>
                    <a:pt x="2936" y="4708"/>
                    <a:pt x="2968" y="4710"/>
                    <a:pt x="3000" y="4710"/>
                  </a:cubicBezTo>
                  <a:cubicBezTo>
                    <a:pt x="3494" y="4710"/>
                    <a:pt x="3926" y="4250"/>
                    <a:pt x="4271" y="3936"/>
                  </a:cubicBezTo>
                  <a:cubicBezTo>
                    <a:pt x="5038" y="3203"/>
                    <a:pt x="5638" y="2002"/>
                    <a:pt x="5205" y="934"/>
                  </a:cubicBezTo>
                  <a:cubicBezTo>
                    <a:pt x="5004" y="401"/>
                    <a:pt x="4471" y="34"/>
                    <a:pt x="3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29"/>
          <p:cNvGrpSpPr/>
          <p:nvPr/>
        </p:nvGrpSpPr>
        <p:grpSpPr>
          <a:xfrm>
            <a:off x="8754144" y="1705259"/>
            <a:ext cx="167684" cy="277782"/>
            <a:chOff x="8721126" y="1960920"/>
            <a:chExt cx="167684" cy="277782"/>
          </a:xfrm>
        </p:grpSpPr>
        <p:sp>
          <p:nvSpPr>
            <p:cNvPr id="278" name="Google Shape;278;p29"/>
            <p:cNvSpPr/>
            <p:nvPr/>
          </p:nvSpPr>
          <p:spPr>
            <a:xfrm>
              <a:off x="8726049" y="1965015"/>
              <a:ext cx="158406" cy="269549"/>
            </a:xfrm>
            <a:custGeom>
              <a:avLst/>
              <a:gdLst/>
              <a:ahLst/>
              <a:cxnLst/>
              <a:rect l="l" t="t" r="r" b="b"/>
              <a:pathLst>
                <a:path w="7273" h="12376" extrusionOk="0">
                  <a:moveTo>
                    <a:pt x="3370" y="0"/>
                  </a:moveTo>
                  <a:cubicBezTo>
                    <a:pt x="3303" y="1235"/>
                    <a:pt x="3070" y="2502"/>
                    <a:pt x="2670" y="3703"/>
                  </a:cubicBezTo>
                  <a:cubicBezTo>
                    <a:pt x="2169" y="4937"/>
                    <a:pt x="1269" y="6071"/>
                    <a:pt x="1" y="6505"/>
                  </a:cubicBezTo>
                  <a:cubicBezTo>
                    <a:pt x="1235" y="6805"/>
                    <a:pt x="2203" y="7806"/>
                    <a:pt x="2803" y="8940"/>
                  </a:cubicBezTo>
                  <a:cubicBezTo>
                    <a:pt x="3303" y="10041"/>
                    <a:pt x="3670" y="11208"/>
                    <a:pt x="3870" y="12376"/>
                  </a:cubicBezTo>
                  <a:cubicBezTo>
                    <a:pt x="3970" y="11142"/>
                    <a:pt x="4204" y="9874"/>
                    <a:pt x="4604" y="8673"/>
                  </a:cubicBezTo>
                  <a:cubicBezTo>
                    <a:pt x="5105" y="7439"/>
                    <a:pt x="6005" y="6305"/>
                    <a:pt x="7273" y="5871"/>
                  </a:cubicBezTo>
                  <a:cubicBezTo>
                    <a:pt x="6039" y="5504"/>
                    <a:pt x="5005" y="4604"/>
                    <a:pt x="4471" y="3436"/>
                  </a:cubicBezTo>
                  <a:cubicBezTo>
                    <a:pt x="3970" y="2335"/>
                    <a:pt x="3604" y="1168"/>
                    <a:pt x="3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8721126" y="1960920"/>
              <a:ext cx="167684" cy="277782"/>
            </a:xfrm>
            <a:custGeom>
              <a:avLst/>
              <a:gdLst/>
              <a:ahLst/>
              <a:cxnLst/>
              <a:rect l="l" t="t" r="r" b="b"/>
              <a:pathLst>
                <a:path w="7699" h="12754" extrusionOk="0">
                  <a:moveTo>
                    <a:pt x="3669" y="1226"/>
                  </a:moveTo>
                  <a:cubicBezTo>
                    <a:pt x="4184" y="3221"/>
                    <a:pt x="5016" y="5333"/>
                    <a:pt x="7008" y="6090"/>
                  </a:cubicBezTo>
                  <a:lnTo>
                    <a:pt x="7008" y="6090"/>
                  </a:lnTo>
                  <a:cubicBezTo>
                    <a:pt x="6067" y="6585"/>
                    <a:pt x="5300" y="7371"/>
                    <a:pt x="4864" y="8361"/>
                  </a:cubicBezTo>
                  <a:cubicBezTo>
                    <a:pt x="4376" y="9361"/>
                    <a:pt x="4185" y="10460"/>
                    <a:pt x="4046" y="11582"/>
                  </a:cubicBezTo>
                  <a:lnTo>
                    <a:pt x="4046" y="11582"/>
                  </a:lnTo>
                  <a:cubicBezTo>
                    <a:pt x="3553" y="9588"/>
                    <a:pt x="2724" y="7427"/>
                    <a:pt x="716" y="6662"/>
                  </a:cubicBezTo>
                  <a:lnTo>
                    <a:pt x="716" y="6662"/>
                  </a:lnTo>
                  <a:cubicBezTo>
                    <a:pt x="1651" y="6167"/>
                    <a:pt x="2392" y="5381"/>
                    <a:pt x="2829" y="4391"/>
                  </a:cubicBezTo>
                  <a:cubicBezTo>
                    <a:pt x="3310" y="3403"/>
                    <a:pt x="3522" y="2319"/>
                    <a:pt x="3669" y="1226"/>
                  </a:cubicBezTo>
                  <a:close/>
                  <a:moveTo>
                    <a:pt x="3639" y="1"/>
                  </a:moveTo>
                  <a:cubicBezTo>
                    <a:pt x="3547" y="1"/>
                    <a:pt x="3449" y="72"/>
                    <a:pt x="3429" y="188"/>
                  </a:cubicBezTo>
                  <a:cubicBezTo>
                    <a:pt x="3196" y="2517"/>
                    <a:pt x="2765" y="5575"/>
                    <a:pt x="215" y="6518"/>
                  </a:cubicBezTo>
                  <a:lnTo>
                    <a:pt x="215" y="6518"/>
                  </a:lnTo>
                  <a:cubicBezTo>
                    <a:pt x="59" y="6535"/>
                    <a:pt x="1" y="6748"/>
                    <a:pt x="137" y="6835"/>
                  </a:cubicBezTo>
                  <a:lnTo>
                    <a:pt x="137" y="6835"/>
                  </a:lnTo>
                  <a:cubicBezTo>
                    <a:pt x="161" y="6854"/>
                    <a:pt x="190" y="6866"/>
                    <a:pt x="226" y="6868"/>
                  </a:cubicBezTo>
                  <a:lnTo>
                    <a:pt x="226" y="6868"/>
                  </a:lnTo>
                  <a:cubicBezTo>
                    <a:pt x="2735" y="7551"/>
                    <a:pt x="3465" y="10405"/>
                    <a:pt x="3930" y="12631"/>
                  </a:cubicBezTo>
                  <a:cubicBezTo>
                    <a:pt x="3959" y="12717"/>
                    <a:pt x="4025" y="12754"/>
                    <a:pt x="4094" y="12754"/>
                  </a:cubicBezTo>
                  <a:cubicBezTo>
                    <a:pt x="4184" y="12754"/>
                    <a:pt x="4278" y="12692"/>
                    <a:pt x="4297" y="12597"/>
                  </a:cubicBezTo>
                  <a:cubicBezTo>
                    <a:pt x="4530" y="10262"/>
                    <a:pt x="4964" y="7127"/>
                    <a:pt x="7532" y="6226"/>
                  </a:cubicBezTo>
                  <a:cubicBezTo>
                    <a:pt x="7699" y="6193"/>
                    <a:pt x="7699" y="5959"/>
                    <a:pt x="7532" y="5892"/>
                  </a:cubicBezTo>
                  <a:cubicBezTo>
                    <a:pt x="4997" y="5225"/>
                    <a:pt x="4263" y="2357"/>
                    <a:pt x="3796" y="122"/>
                  </a:cubicBezTo>
                  <a:cubicBezTo>
                    <a:pt x="3768" y="38"/>
                    <a:pt x="3705" y="1"/>
                    <a:pt x="3639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9"/>
          <p:cNvSpPr/>
          <p:nvPr/>
        </p:nvSpPr>
        <p:spPr>
          <a:xfrm>
            <a:off x="6987456" y="855361"/>
            <a:ext cx="42144" cy="40358"/>
          </a:xfrm>
          <a:custGeom>
            <a:avLst/>
            <a:gdLst/>
            <a:ahLst/>
            <a:cxnLst/>
            <a:rect l="l" t="t" r="r" b="b"/>
            <a:pathLst>
              <a:path w="1935" h="1853" extrusionOk="0">
                <a:moveTo>
                  <a:pt x="955" y="363"/>
                </a:moveTo>
                <a:cubicBezTo>
                  <a:pt x="1082" y="363"/>
                  <a:pt x="1207" y="407"/>
                  <a:pt x="1301" y="481"/>
                </a:cubicBezTo>
                <a:cubicBezTo>
                  <a:pt x="1501" y="648"/>
                  <a:pt x="1568" y="915"/>
                  <a:pt x="1468" y="1149"/>
                </a:cubicBezTo>
                <a:cubicBezTo>
                  <a:pt x="1378" y="1358"/>
                  <a:pt x="1154" y="1487"/>
                  <a:pt x="916" y="1487"/>
                </a:cubicBezTo>
                <a:cubicBezTo>
                  <a:pt x="888" y="1487"/>
                  <a:pt x="861" y="1486"/>
                  <a:pt x="834" y="1482"/>
                </a:cubicBezTo>
                <a:cubicBezTo>
                  <a:pt x="823" y="1482"/>
                  <a:pt x="813" y="1483"/>
                  <a:pt x="803" y="1486"/>
                </a:cubicBezTo>
                <a:lnTo>
                  <a:pt x="803" y="1486"/>
                </a:lnTo>
                <a:cubicBezTo>
                  <a:pt x="586" y="1406"/>
                  <a:pt x="429" y="1253"/>
                  <a:pt x="400" y="1049"/>
                </a:cubicBezTo>
                <a:cubicBezTo>
                  <a:pt x="334" y="782"/>
                  <a:pt x="467" y="548"/>
                  <a:pt x="667" y="448"/>
                </a:cubicBezTo>
                <a:cubicBezTo>
                  <a:pt x="755" y="390"/>
                  <a:pt x="856" y="363"/>
                  <a:pt x="955" y="363"/>
                </a:cubicBezTo>
                <a:close/>
                <a:moveTo>
                  <a:pt x="974" y="1"/>
                </a:moveTo>
                <a:cubicBezTo>
                  <a:pt x="858" y="1"/>
                  <a:pt x="743" y="27"/>
                  <a:pt x="634" y="81"/>
                </a:cubicBezTo>
                <a:cubicBezTo>
                  <a:pt x="267" y="215"/>
                  <a:pt x="0" y="582"/>
                  <a:pt x="33" y="948"/>
                </a:cubicBezTo>
                <a:cubicBezTo>
                  <a:pt x="33" y="1382"/>
                  <a:pt x="367" y="1749"/>
                  <a:pt x="801" y="1849"/>
                </a:cubicBezTo>
                <a:cubicBezTo>
                  <a:pt x="808" y="1849"/>
                  <a:pt x="815" y="1849"/>
                  <a:pt x="822" y="1849"/>
                </a:cubicBezTo>
                <a:lnTo>
                  <a:pt x="822" y="1849"/>
                </a:lnTo>
                <a:cubicBezTo>
                  <a:pt x="826" y="1849"/>
                  <a:pt x="830" y="1849"/>
                  <a:pt x="834" y="1849"/>
                </a:cubicBezTo>
                <a:cubicBezTo>
                  <a:pt x="861" y="1852"/>
                  <a:pt x="887" y="1853"/>
                  <a:pt x="914" y="1853"/>
                </a:cubicBezTo>
                <a:cubicBezTo>
                  <a:pt x="1253" y="1853"/>
                  <a:pt x="1582" y="1658"/>
                  <a:pt x="1768" y="1349"/>
                </a:cubicBezTo>
                <a:cubicBezTo>
                  <a:pt x="1935" y="1015"/>
                  <a:pt x="1868" y="615"/>
                  <a:pt x="1635" y="315"/>
                </a:cubicBezTo>
                <a:cubicBezTo>
                  <a:pt x="1455" y="112"/>
                  <a:pt x="1214" y="1"/>
                  <a:pt x="974" y="1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9"/>
          <p:cNvSpPr/>
          <p:nvPr/>
        </p:nvSpPr>
        <p:spPr>
          <a:xfrm>
            <a:off x="8092331" y="1204036"/>
            <a:ext cx="42144" cy="40358"/>
          </a:xfrm>
          <a:custGeom>
            <a:avLst/>
            <a:gdLst/>
            <a:ahLst/>
            <a:cxnLst/>
            <a:rect l="l" t="t" r="r" b="b"/>
            <a:pathLst>
              <a:path w="1935" h="1853" extrusionOk="0">
                <a:moveTo>
                  <a:pt x="955" y="363"/>
                </a:moveTo>
                <a:cubicBezTo>
                  <a:pt x="1082" y="363"/>
                  <a:pt x="1207" y="407"/>
                  <a:pt x="1301" y="481"/>
                </a:cubicBezTo>
                <a:cubicBezTo>
                  <a:pt x="1501" y="648"/>
                  <a:pt x="1568" y="915"/>
                  <a:pt x="1468" y="1149"/>
                </a:cubicBezTo>
                <a:cubicBezTo>
                  <a:pt x="1378" y="1358"/>
                  <a:pt x="1154" y="1487"/>
                  <a:pt x="916" y="1487"/>
                </a:cubicBezTo>
                <a:cubicBezTo>
                  <a:pt x="888" y="1487"/>
                  <a:pt x="861" y="1486"/>
                  <a:pt x="834" y="1482"/>
                </a:cubicBezTo>
                <a:cubicBezTo>
                  <a:pt x="823" y="1482"/>
                  <a:pt x="813" y="1483"/>
                  <a:pt x="803" y="1486"/>
                </a:cubicBezTo>
                <a:lnTo>
                  <a:pt x="803" y="1486"/>
                </a:lnTo>
                <a:cubicBezTo>
                  <a:pt x="586" y="1406"/>
                  <a:pt x="429" y="1253"/>
                  <a:pt x="400" y="1049"/>
                </a:cubicBezTo>
                <a:cubicBezTo>
                  <a:pt x="334" y="782"/>
                  <a:pt x="467" y="548"/>
                  <a:pt x="667" y="448"/>
                </a:cubicBezTo>
                <a:cubicBezTo>
                  <a:pt x="755" y="390"/>
                  <a:pt x="856" y="363"/>
                  <a:pt x="955" y="363"/>
                </a:cubicBezTo>
                <a:close/>
                <a:moveTo>
                  <a:pt x="974" y="1"/>
                </a:moveTo>
                <a:cubicBezTo>
                  <a:pt x="858" y="1"/>
                  <a:pt x="743" y="27"/>
                  <a:pt x="634" y="81"/>
                </a:cubicBezTo>
                <a:cubicBezTo>
                  <a:pt x="267" y="215"/>
                  <a:pt x="0" y="582"/>
                  <a:pt x="33" y="948"/>
                </a:cubicBezTo>
                <a:cubicBezTo>
                  <a:pt x="33" y="1382"/>
                  <a:pt x="367" y="1749"/>
                  <a:pt x="801" y="1849"/>
                </a:cubicBezTo>
                <a:cubicBezTo>
                  <a:pt x="808" y="1849"/>
                  <a:pt x="815" y="1849"/>
                  <a:pt x="822" y="1849"/>
                </a:cubicBezTo>
                <a:lnTo>
                  <a:pt x="822" y="1849"/>
                </a:lnTo>
                <a:cubicBezTo>
                  <a:pt x="826" y="1849"/>
                  <a:pt x="830" y="1849"/>
                  <a:pt x="834" y="1849"/>
                </a:cubicBezTo>
                <a:cubicBezTo>
                  <a:pt x="861" y="1852"/>
                  <a:pt x="887" y="1853"/>
                  <a:pt x="914" y="1853"/>
                </a:cubicBezTo>
                <a:cubicBezTo>
                  <a:pt x="1253" y="1853"/>
                  <a:pt x="1582" y="1658"/>
                  <a:pt x="1768" y="1349"/>
                </a:cubicBezTo>
                <a:cubicBezTo>
                  <a:pt x="1935" y="1015"/>
                  <a:pt x="1868" y="615"/>
                  <a:pt x="1635" y="315"/>
                </a:cubicBezTo>
                <a:cubicBezTo>
                  <a:pt x="1455" y="112"/>
                  <a:pt x="1214" y="1"/>
                  <a:pt x="974" y="1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9"/>
          <p:cNvSpPr/>
          <p:nvPr/>
        </p:nvSpPr>
        <p:spPr>
          <a:xfrm rot="10800000">
            <a:off x="7548162" y="4250753"/>
            <a:ext cx="41426" cy="40271"/>
          </a:xfrm>
          <a:custGeom>
            <a:avLst/>
            <a:gdLst/>
            <a:ahLst/>
            <a:cxnLst/>
            <a:rect l="l" t="t" r="r" b="b"/>
            <a:pathLst>
              <a:path w="1902" h="1849" extrusionOk="0">
                <a:moveTo>
                  <a:pt x="966" y="351"/>
                </a:moveTo>
                <a:cubicBezTo>
                  <a:pt x="1081" y="351"/>
                  <a:pt x="1196" y="393"/>
                  <a:pt x="1301" y="481"/>
                </a:cubicBezTo>
                <a:cubicBezTo>
                  <a:pt x="1468" y="648"/>
                  <a:pt x="1535" y="881"/>
                  <a:pt x="1468" y="1115"/>
                </a:cubicBezTo>
                <a:cubicBezTo>
                  <a:pt x="1378" y="1355"/>
                  <a:pt x="1154" y="1487"/>
                  <a:pt x="915" y="1487"/>
                </a:cubicBezTo>
                <a:cubicBezTo>
                  <a:pt x="903" y="1487"/>
                  <a:pt x="891" y="1486"/>
                  <a:pt x="879" y="1486"/>
                </a:cubicBezTo>
                <a:lnTo>
                  <a:pt x="879" y="1486"/>
                </a:lnTo>
                <a:cubicBezTo>
                  <a:pt x="875" y="1484"/>
                  <a:pt x="872" y="1483"/>
                  <a:pt x="868" y="1482"/>
                </a:cubicBezTo>
                <a:cubicBezTo>
                  <a:pt x="634" y="1448"/>
                  <a:pt x="434" y="1282"/>
                  <a:pt x="367" y="1015"/>
                </a:cubicBezTo>
                <a:cubicBezTo>
                  <a:pt x="334" y="781"/>
                  <a:pt x="434" y="548"/>
                  <a:pt x="668" y="448"/>
                </a:cubicBezTo>
                <a:cubicBezTo>
                  <a:pt x="762" y="385"/>
                  <a:pt x="864" y="351"/>
                  <a:pt x="966" y="351"/>
                </a:cubicBezTo>
                <a:close/>
                <a:moveTo>
                  <a:pt x="948" y="0"/>
                </a:moveTo>
                <a:cubicBezTo>
                  <a:pt x="829" y="0"/>
                  <a:pt x="710" y="26"/>
                  <a:pt x="601" y="81"/>
                </a:cubicBezTo>
                <a:cubicBezTo>
                  <a:pt x="234" y="214"/>
                  <a:pt x="1" y="548"/>
                  <a:pt x="1" y="948"/>
                </a:cubicBezTo>
                <a:cubicBezTo>
                  <a:pt x="34" y="1382"/>
                  <a:pt x="334" y="1749"/>
                  <a:pt x="768" y="1849"/>
                </a:cubicBezTo>
                <a:cubicBezTo>
                  <a:pt x="785" y="1849"/>
                  <a:pt x="802" y="1847"/>
                  <a:pt x="819" y="1843"/>
                </a:cubicBezTo>
                <a:lnTo>
                  <a:pt x="819" y="1843"/>
                </a:lnTo>
                <a:cubicBezTo>
                  <a:pt x="824" y="1845"/>
                  <a:pt x="829" y="1847"/>
                  <a:pt x="834" y="1849"/>
                </a:cubicBezTo>
                <a:cubicBezTo>
                  <a:pt x="1201" y="1849"/>
                  <a:pt x="1535" y="1682"/>
                  <a:pt x="1735" y="1348"/>
                </a:cubicBezTo>
                <a:cubicBezTo>
                  <a:pt x="1902" y="1015"/>
                  <a:pt x="1869" y="581"/>
                  <a:pt x="1602" y="314"/>
                </a:cubicBezTo>
                <a:cubicBezTo>
                  <a:pt x="1444" y="112"/>
                  <a:pt x="1196" y="0"/>
                  <a:pt x="948" y="0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29"/>
          <p:cNvGrpSpPr/>
          <p:nvPr/>
        </p:nvGrpSpPr>
        <p:grpSpPr>
          <a:xfrm rot="10800000">
            <a:off x="8424002" y="3556204"/>
            <a:ext cx="167684" cy="277782"/>
            <a:chOff x="8721126" y="1960920"/>
            <a:chExt cx="167684" cy="277782"/>
          </a:xfrm>
        </p:grpSpPr>
        <p:sp>
          <p:nvSpPr>
            <p:cNvPr id="284" name="Google Shape;284;p29"/>
            <p:cNvSpPr/>
            <p:nvPr/>
          </p:nvSpPr>
          <p:spPr>
            <a:xfrm>
              <a:off x="8726049" y="1965015"/>
              <a:ext cx="158406" cy="269549"/>
            </a:xfrm>
            <a:custGeom>
              <a:avLst/>
              <a:gdLst/>
              <a:ahLst/>
              <a:cxnLst/>
              <a:rect l="l" t="t" r="r" b="b"/>
              <a:pathLst>
                <a:path w="7273" h="12376" extrusionOk="0">
                  <a:moveTo>
                    <a:pt x="3370" y="0"/>
                  </a:moveTo>
                  <a:cubicBezTo>
                    <a:pt x="3303" y="1235"/>
                    <a:pt x="3070" y="2502"/>
                    <a:pt x="2670" y="3703"/>
                  </a:cubicBezTo>
                  <a:cubicBezTo>
                    <a:pt x="2169" y="4937"/>
                    <a:pt x="1269" y="6071"/>
                    <a:pt x="1" y="6505"/>
                  </a:cubicBezTo>
                  <a:cubicBezTo>
                    <a:pt x="1235" y="6805"/>
                    <a:pt x="2203" y="7806"/>
                    <a:pt x="2803" y="8940"/>
                  </a:cubicBezTo>
                  <a:cubicBezTo>
                    <a:pt x="3303" y="10041"/>
                    <a:pt x="3670" y="11208"/>
                    <a:pt x="3870" y="12376"/>
                  </a:cubicBezTo>
                  <a:cubicBezTo>
                    <a:pt x="3970" y="11142"/>
                    <a:pt x="4204" y="9874"/>
                    <a:pt x="4604" y="8673"/>
                  </a:cubicBezTo>
                  <a:cubicBezTo>
                    <a:pt x="5105" y="7439"/>
                    <a:pt x="6005" y="6305"/>
                    <a:pt x="7273" y="5871"/>
                  </a:cubicBezTo>
                  <a:cubicBezTo>
                    <a:pt x="6039" y="5504"/>
                    <a:pt x="5005" y="4604"/>
                    <a:pt x="4471" y="3436"/>
                  </a:cubicBezTo>
                  <a:cubicBezTo>
                    <a:pt x="3970" y="2335"/>
                    <a:pt x="3604" y="1168"/>
                    <a:pt x="3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8721126" y="1960920"/>
              <a:ext cx="167684" cy="277782"/>
            </a:xfrm>
            <a:custGeom>
              <a:avLst/>
              <a:gdLst/>
              <a:ahLst/>
              <a:cxnLst/>
              <a:rect l="l" t="t" r="r" b="b"/>
              <a:pathLst>
                <a:path w="7699" h="12754" extrusionOk="0">
                  <a:moveTo>
                    <a:pt x="3669" y="1226"/>
                  </a:moveTo>
                  <a:cubicBezTo>
                    <a:pt x="4184" y="3221"/>
                    <a:pt x="5016" y="5333"/>
                    <a:pt x="7008" y="6090"/>
                  </a:cubicBezTo>
                  <a:lnTo>
                    <a:pt x="7008" y="6090"/>
                  </a:lnTo>
                  <a:cubicBezTo>
                    <a:pt x="6067" y="6585"/>
                    <a:pt x="5300" y="7371"/>
                    <a:pt x="4864" y="8361"/>
                  </a:cubicBezTo>
                  <a:cubicBezTo>
                    <a:pt x="4376" y="9361"/>
                    <a:pt x="4185" y="10460"/>
                    <a:pt x="4046" y="11582"/>
                  </a:cubicBezTo>
                  <a:lnTo>
                    <a:pt x="4046" y="11582"/>
                  </a:lnTo>
                  <a:cubicBezTo>
                    <a:pt x="3553" y="9588"/>
                    <a:pt x="2724" y="7427"/>
                    <a:pt x="716" y="6662"/>
                  </a:cubicBezTo>
                  <a:lnTo>
                    <a:pt x="716" y="6662"/>
                  </a:lnTo>
                  <a:cubicBezTo>
                    <a:pt x="1651" y="6167"/>
                    <a:pt x="2392" y="5381"/>
                    <a:pt x="2829" y="4391"/>
                  </a:cubicBezTo>
                  <a:cubicBezTo>
                    <a:pt x="3310" y="3403"/>
                    <a:pt x="3522" y="2319"/>
                    <a:pt x="3669" y="1226"/>
                  </a:cubicBezTo>
                  <a:close/>
                  <a:moveTo>
                    <a:pt x="3639" y="1"/>
                  </a:moveTo>
                  <a:cubicBezTo>
                    <a:pt x="3547" y="1"/>
                    <a:pt x="3449" y="72"/>
                    <a:pt x="3429" y="188"/>
                  </a:cubicBezTo>
                  <a:cubicBezTo>
                    <a:pt x="3196" y="2517"/>
                    <a:pt x="2765" y="5575"/>
                    <a:pt x="215" y="6518"/>
                  </a:cubicBezTo>
                  <a:lnTo>
                    <a:pt x="215" y="6518"/>
                  </a:lnTo>
                  <a:cubicBezTo>
                    <a:pt x="59" y="6535"/>
                    <a:pt x="1" y="6748"/>
                    <a:pt x="137" y="6835"/>
                  </a:cubicBezTo>
                  <a:lnTo>
                    <a:pt x="137" y="6835"/>
                  </a:lnTo>
                  <a:cubicBezTo>
                    <a:pt x="161" y="6854"/>
                    <a:pt x="190" y="6866"/>
                    <a:pt x="226" y="6868"/>
                  </a:cubicBezTo>
                  <a:lnTo>
                    <a:pt x="226" y="6868"/>
                  </a:lnTo>
                  <a:cubicBezTo>
                    <a:pt x="2735" y="7551"/>
                    <a:pt x="3465" y="10405"/>
                    <a:pt x="3930" y="12631"/>
                  </a:cubicBezTo>
                  <a:cubicBezTo>
                    <a:pt x="3959" y="12717"/>
                    <a:pt x="4025" y="12754"/>
                    <a:pt x="4094" y="12754"/>
                  </a:cubicBezTo>
                  <a:cubicBezTo>
                    <a:pt x="4184" y="12754"/>
                    <a:pt x="4278" y="12692"/>
                    <a:pt x="4297" y="12597"/>
                  </a:cubicBezTo>
                  <a:cubicBezTo>
                    <a:pt x="4530" y="10262"/>
                    <a:pt x="4964" y="7127"/>
                    <a:pt x="7532" y="6226"/>
                  </a:cubicBezTo>
                  <a:cubicBezTo>
                    <a:pt x="7699" y="6193"/>
                    <a:pt x="7699" y="5959"/>
                    <a:pt x="7532" y="5892"/>
                  </a:cubicBezTo>
                  <a:cubicBezTo>
                    <a:pt x="4997" y="5225"/>
                    <a:pt x="4263" y="2357"/>
                    <a:pt x="3796" y="122"/>
                  </a:cubicBezTo>
                  <a:cubicBezTo>
                    <a:pt x="3768" y="38"/>
                    <a:pt x="3705" y="1"/>
                    <a:pt x="3639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29"/>
          <p:cNvGrpSpPr/>
          <p:nvPr/>
        </p:nvGrpSpPr>
        <p:grpSpPr>
          <a:xfrm rot="10800000">
            <a:off x="7167489" y="4696322"/>
            <a:ext cx="90604" cy="144793"/>
            <a:chOff x="7757783" y="1011291"/>
            <a:chExt cx="90605" cy="144793"/>
          </a:xfrm>
        </p:grpSpPr>
        <p:sp>
          <p:nvSpPr>
            <p:cNvPr id="287" name="Google Shape;287;p29"/>
            <p:cNvSpPr/>
            <p:nvPr/>
          </p:nvSpPr>
          <p:spPr>
            <a:xfrm>
              <a:off x="7763359" y="1014667"/>
              <a:ext cx="79954" cy="137323"/>
            </a:xfrm>
            <a:custGeom>
              <a:avLst/>
              <a:gdLst/>
              <a:ahLst/>
              <a:cxnLst/>
              <a:rect l="l" t="t" r="r" b="b"/>
              <a:pathLst>
                <a:path w="3671" h="6305" extrusionOk="0">
                  <a:moveTo>
                    <a:pt x="1735" y="0"/>
                  </a:moveTo>
                  <a:cubicBezTo>
                    <a:pt x="1669" y="634"/>
                    <a:pt x="1569" y="1268"/>
                    <a:pt x="1335" y="1868"/>
                  </a:cubicBezTo>
                  <a:cubicBezTo>
                    <a:pt x="1135" y="2535"/>
                    <a:pt x="635" y="3036"/>
                    <a:pt x="1" y="3302"/>
                  </a:cubicBezTo>
                  <a:cubicBezTo>
                    <a:pt x="635" y="3503"/>
                    <a:pt x="1135" y="3936"/>
                    <a:pt x="1402" y="4537"/>
                  </a:cubicBezTo>
                  <a:cubicBezTo>
                    <a:pt x="1669" y="5104"/>
                    <a:pt x="1869" y="5704"/>
                    <a:pt x="1969" y="6305"/>
                  </a:cubicBezTo>
                  <a:cubicBezTo>
                    <a:pt x="2002" y="5671"/>
                    <a:pt x="2136" y="5037"/>
                    <a:pt x="2336" y="4403"/>
                  </a:cubicBezTo>
                  <a:cubicBezTo>
                    <a:pt x="2569" y="3769"/>
                    <a:pt x="3036" y="3236"/>
                    <a:pt x="3670" y="3002"/>
                  </a:cubicBezTo>
                  <a:cubicBezTo>
                    <a:pt x="3070" y="2802"/>
                    <a:pt x="2536" y="2335"/>
                    <a:pt x="2269" y="1735"/>
                  </a:cubicBezTo>
                  <a:cubicBezTo>
                    <a:pt x="2002" y="1201"/>
                    <a:pt x="1835" y="60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7757783" y="1011291"/>
              <a:ext cx="90605" cy="144793"/>
            </a:xfrm>
            <a:custGeom>
              <a:avLst/>
              <a:gdLst/>
              <a:ahLst/>
              <a:cxnLst/>
              <a:rect l="l" t="t" r="r" b="b"/>
              <a:pathLst>
                <a:path w="4160" h="6648" extrusionOk="0">
                  <a:moveTo>
                    <a:pt x="2024" y="1074"/>
                  </a:moveTo>
                  <a:cubicBezTo>
                    <a:pt x="2291" y="1951"/>
                    <a:pt x="2699" y="2782"/>
                    <a:pt x="3529" y="3162"/>
                  </a:cubicBezTo>
                  <a:lnTo>
                    <a:pt x="3529" y="3162"/>
                  </a:lnTo>
                  <a:cubicBezTo>
                    <a:pt x="2682" y="3656"/>
                    <a:pt x="2344" y="4598"/>
                    <a:pt x="2177" y="5553"/>
                  </a:cubicBezTo>
                  <a:lnTo>
                    <a:pt x="2177" y="5553"/>
                  </a:lnTo>
                  <a:cubicBezTo>
                    <a:pt x="1920" y="4685"/>
                    <a:pt x="1507" y="3856"/>
                    <a:pt x="695" y="3448"/>
                  </a:cubicBezTo>
                  <a:lnTo>
                    <a:pt x="695" y="3448"/>
                  </a:lnTo>
                  <a:cubicBezTo>
                    <a:pt x="1528" y="2955"/>
                    <a:pt x="1851" y="2022"/>
                    <a:pt x="2024" y="1074"/>
                  </a:cubicBezTo>
                  <a:close/>
                  <a:moveTo>
                    <a:pt x="1994" y="1"/>
                  </a:moveTo>
                  <a:cubicBezTo>
                    <a:pt x="1909" y="1"/>
                    <a:pt x="1811" y="72"/>
                    <a:pt x="1791" y="188"/>
                  </a:cubicBezTo>
                  <a:cubicBezTo>
                    <a:pt x="1660" y="1300"/>
                    <a:pt x="1466" y="2763"/>
                    <a:pt x="297" y="3293"/>
                  </a:cubicBezTo>
                  <a:lnTo>
                    <a:pt x="297" y="3293"/>
                  </a:lnTo>
                  <a:cubicBezTo>
                    <a:pt x="295" y="3292"/>
                    <a:pt x="292" y="3291"/>
                    <a:pt x="290" y="3291"/>
                  </a:cubicBezTo>
                  <a:cubicBezTo>
                    <a:pt x="281" y="3289"/>
                    <a:pt x="271" y="3288"/>
                    <a:pt x="262" y="3288"/>
                  </a:cubicBezTo>
                  <a:cubicBezTo>
                    <a:pt x="81" y="3288"/>
                    <a:pt x="1" y="3594"/>
                    <a:pt x="223" y="3658"/>
                  </a:cubicBezTo>
                  <a:cubicBezTo>
                    <a:pt x="1458" y="3991"/>
                    <a:pt x="1791" y="5392"/>
                    <a:pt x="2058" y="6526"/>
                  </a:cubicBezTo>
                  <a:cubicBezTo>
                    <a:pt x="2072" y="6610"/>
                    <a:pt x="2133" y="6647"/>
                    <a:pt x="2199" y="6647"/>
                  </a:cubicBezTo>
                  <a:cubicBezTo>
                    <a:pt x="2290" y="6647"/>
                    <a:pt x="2392" y="6576"/>
                    <a:pt x="2392" y="6460"/>
                  </a:cubicBezTo>
                  <a:cubicBezTo>
                    <a:pt x="2525" y="5325"/>
                    <a:pt x="2725" y="3791"/>
                    <a:pt x="3993" y="3324"/>
                  </a:cubicBezTo>
                  <a:cubicBezTo>
                    <a:pt x="4160" y="3291"/>
                    <a:pt x="4160" y="3024"/>
                    <a:pt x="3993" y="2990"/>
                  </a:cubicBezTo>
                  <a:cubicBezTo>
                    <a:pt x="2764" y="2667"/>
                    <a:pt x="2413" y="1309"/>
                    <a:pt x="2149" y="224"/>
                  </a:cubicBezTo>
                  <a:lnTo>
                    <a:pt x="2149" y="224"/>
                  </a:lnTo>
                  <a:cubicBezTo>
                    <a:pt x="2152" y="201"/>
                    <a:pt x="2155" y="178"/>
                    <a:pt x="2158" y="155"/>
                  </a:cubicBezTo>
                  <a:lnTo>
                    <a:pt x="2158" y="155"/>
                  </a:lnTo>
                  <a:lnTo>
                    <a:pt x="2133" y="157"/>
                  </a:lnTo>
                  <a:lnTo>
                    <a:pt x="2133" y="157"/>
                  </a:lnTo>
                  <a:cubicBezTo>
                    <a:pt x="2131" y="145"/>
                    <a:pt x="2128" y="134"/>
                    <a:pt x="2125" y="122"/>
                  </a:cubicBezTo>
                  <a:cubicBezTo>
                    <a:pt x="2111" y="38"/>
                    <a:pt x="2056" y="1"/>
                    <a:pt x="199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29"/>
          <p:cNvGrpSpPr/>
          <p:nvPr/>
        </p:nvGrpSpPr>
        <p:grpSpPr>
          <a:xfrm flipH="1">
            <a:off x="7969521" y="4061554"/>
            <a:ext cx="122796" cy="102584"/>
            <a:chOff x="9162720" y="2911006"/>
            <a:chExt cx="122796" cy="102584"/>
          </a:xfrm>
        </p:grpSpPr>
        <p:sp>
          <p:nvSpPr>
            <p:cNvPr id="290" name="Google Shape;290;p29"/>
            <p:cNvSpPr/>
            <p:nvPr/>
          </p:nvSpPr>
          <p:spPr>
            <a:xfrm>
              <a:off x="9172892" y="2915711"/>
              <a:ext cx="103194" cy="93741"/>
            </a:xfrm>
            <a:custGeom>
              <a:avLst/>
              <a:gdLst/>
              <a:ahLst/>
              <a:cxnLst/>
              <a:rect l="l" t="t" r="r" b="b"/>
              <a:pathLst>
                <a:path w="4738" h="4304" extrusionOk="0">
                  <a:moveTo>
                    <a:pt x="3476" y="0"/>
                  </a:moveTo>
                  <a:cubicBezTo>
                    <a:pt x="3362" y="0"/>
                    <a:pt x="3248" y="17"/>
                    <a:pt x="3136" y="51"/>
                  </a:cubicBezTo>
                  <a:cubicBezTo>
                    <a:pt x="2769" y="185"/>
                    <a:pt x="2502" y="452"/>
                    <a:pt x="2336" y="785"/>
                  </a:cubicBezTo>
                  <a:cubicBezTo>
                    <a:pt x="2136" y="485"/>
                    <a:pt x="1802" y="251"/>
                    <a:pt x="1435" y="151"/>
                  </a:cubicBezTo>
                  <a:cubicBezTo>
                    <a:pt x="1404" y="149"/>
                    <a:pt x="1372" y="148"/>
                    <a:pt x="1341" y="148"/>
                  </a:cubicBezTo>
                  <a:cubicBezTo>
                    <a:pt x="935" y="148"/>
                    <a:pt x="518" y="345"/>
                    <a:pt x="301" y="685"/>
                  </a:cubicBezTo>
                  <a:cubicBezTo>
                    <a:pt x="67" y="1085"/>
                    <a:pt x="1" y="1552"/>
                    <a:pt x="134" y="1986"/>
                  </a:cubicBezTo>
                  <a:cubicBezTo>
                    <a:pt x="234" y="2420"/>
                    <a:pt x="468" y="2820"/>
                    <a:pt x="735" y="3153"/>
                  </a:cubicBezTo>
                  <a:cubicBezTo>
                    <a:pt x="1135" y="3587"/>
                    <a:pt x="1635" y="3954"/>
                    <a:pt x="2169" y="4221"/>
                  </a:cubicBezTo>
                  <a:cubicBezTo>
                    <a:pt x="2280" y="4277"/>
                    <a:pt x="2403" y="4303"/>
                    <a:pt x="2526" y="4303"/>
                  </a:cubicBezTo>
                  <a:cubicBezTo>
                    <a:pt x="2697" y="4303"/>
                    <a:pt x="2867" y="4251"/>
                    <a:pt x="3003" y="4154"/>
                  </a:cubicBezTo>
                  <a:cubicBezTo>
                    <a:pt x="3503" y="3821"/>
                    <a:pt x="3903" y="3387"/>
                    <a:pt x="4270" y="2887"/>
                  </a:cubicBezTo>
                  <a:cubicBezTo>
                    <a:pt x="4504" y="2520"/>
                    <a:pt x="4637" y="2086"/>
                    <a:pt x="4704" y="1652"/>
                  </a:cubicBezTo>
                  <a:cubicBezTo>
                    <a:pt x="4737" y="1185"/>
                    <a:pt x="4604" y="752"/>
                    <a:pt x="4337" y="385"/>
                  </a:cubicBezTo>
                  <a:cubicBezTo>
                    <a:pt x="4114" y="137"/>
                    <a:pt x="3800" y="0"/>
                    <a:pt x="3476" y="0"/>
                  </a:cubicBezTo>
                  <a:close/>
                </a:path>
              </a:pathLst>
            </a:custGeom>
            <a:solidFill>
              <a:srgbClr val="8A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9162720" y="2911006"/>
              <a:ext cx="122796" cy="102584"/>
            </a:xfrm>
            <a:custGeom>
              <a:avLst/>
              <a:gdLst/>
              <a:ahLst/>
              <a:cxnLst/>
              <a:rect l="l" t="t" r="r" b="b"/>
              <a:pathLst>
                <a:path w="5638" h="4710" extrusionOk="0">
                  <a:moveTo>
                    <a:pt x="3837" y="401"/>
                  </a:moveTo>
                  <a:cubicBezTo>
                    <a:pt x="4237" y="401"/>
                    <a:pt x="4604" y="601"/>
                    <a:pt x="4771" y="968"/>
                  </a:cubicBezTo>
                  <a:cubicBezTo>
                    <a:pt x="5204" y="1735"/>
                    <a:pt x="4771" y="2769"/>
                    <a:pt x="4270" y="3369"/>
                  </a:cubicBezTo>
                  <a:cubicBezTo>
                    <a:pt x="4104" y="3536"/>
                    <a:pt x="3970" y="3670"/>
                    <a:pt x="3803" y="3836"/>
                  </a:cubicBezTo>
                  <a:cubicBezTo>
                    <a:pt x="3637" y="4003"/>
                    <a:pt x="3436" y="4137"/>
                    <a:pt x="3236" y="4270"/>
                  </a:cubicBezTo>
                  <a:cubicBezTo>
                    <a:pt x="3156" y="4310"/>
                    <a:pt x="3074" y="4328"/>
                    <a:pt x="2992" y="4328"/>
                  </a:cubicBezTo>
                  <a:cubicBezTo>
                    <a:pt x="2667" y="4328"/>
                    <a:pt x="2342" y="4056"/>
                    <a:pt x="2102" y="3870"/>
                  </a:cubicBezTo>
                  <a:cubicBezTo>
                    <a:pt x="1402" y="3403"/>
                    <a:pt x="735" y="2636"/>
                    <a:pt x="735" y="1768"/>
                  </a:cubicBezTo>
                  <a:cubicBezTo>
                    <a:pt x="701" y="1268"/>
                    <a:pt x="968" y="801"/>
                    <a:pt x="1435" y="601"/>
                  </a:cubicBezTo>
                  <a:cubicBezTo>
                    <a:pt x="1515" y="584"/>
                    <a:pt x="1595" y="575"/>
                    <a:pt x="1674" y="575"/>
                  </a:cubicBezTo>
                  <a:cubicBezTo>
                    <a:pt x="2055" y="575"/>
                    <a:pt x="2409" y="770"/>
                    <a:pt x="2603" y="1101"/>
                  </a:cubicBezTo>
                  <a:cubicBezTo>
                    <a:pt x="2627" y="1131"/>
                    <a:pt x="2656" y="1152"/>
                    <a:pt x="2686" y="1165"/>
                  </a:cubicBezTo>
                  <a:lnTo>
                    <a:pt x="2686" y="1165"/>
                  </a:lnTo>
                  <a:cubicBezTo>
                    <a:pt x="2721" y="1191"/>
                    <a:pt x="2762" y="1205"/>
                    <a:pt x="2805" y="1205"/>
                  </a:cubicBezTo>
                  <a:cubicBezTo>
                    <a:pt x="2865" y="1205"/>
                    <a:pt x="2927" y="1175"/>
                    <a:pt x="2969" y="1101"/>
                  </a:cubicBezTo>
                  <a:cubicBezTo>
                    <a:pt x="2974" y="1089"/>
                    <a:pt x="2979" y="1077"/>
                    <a:pt x="2983" y="1065"/>
                  </a:cubicBezTo>
                  <a:lnTo>
                    <a:pt x="2983" y="1065"/>
                  </a:lnTo>
                  <a:cubicBezTo>
                    <a:pt x="2987" y="1058"/>
                    <a:pt x="2990" y="1051"/>
                    <a:pt x="2992" y="1044"/>
                  </a:cubicBezTo>
                  <a:lnTo>
                    <a:pt x="2992" y="1044"/>
                  </a:lnTo>
                  <a:cubicBezTo>
                    <a:pt x="3138" y="707"/>
                    <a:pt x="3457" y="464"/>
                    <a:pt x="3837" y="401"/>
                  </a:cubicBezTo>
                  <a:close/>
                  <a:moveTo>
                    <a:pt x="3903" y="0"/>
                  </a:moveTo>
                  <a:cubicBezTo>
                    <a:pt x="3434" y="28"/>
                    <a:pt x="3010" y="284"/>
                    <a:pt x="2765" y="656"/>
                  </a:cubicBezTo>
                  <a:lnTo>
                    <a:pt x="2765" y="656"/>
                  </a:lnTo>
                  <a:cubicBezTo>
                    <a:pt x="2476" y="368"/>
                    <a:pt x="2100" y="194"/>
                    <a:pt x="1702" y="167"/>
                  </a:cubicBezTo>
                  <a:cubicBezTo>
                    <a:pt x="1202" y="201"/>
                    <a:pt x="735" y="501"/>
                    <a:pt x="534" y="934"/>
                  </a:cubicBezTo>
                  <a:cubicBezTo>
                    <a:pt x="1" y="1968"/>
                    <a:pt x="634" y="3203"/>
                    <a:pt x="1468" y="3903"/>
                  </a:cubicBezTo>
                  <a:cubicBezTo>
                    <a:pt x="1669" y="4070"/>
                    <a:pt x="1902" y="4237"/>
                    <a:pt x="2136" y="4370"/>
                  </a:cubicBezTo>
                  <a:cubicBezTo>
                    <a:pt x="2369" y="4537"/>
                    <a:pt x="2603" y="4637"/>
                    <a:pt x="2869" y="4704"/>
                  </a:cubicBezTo>
                  <a:cubicBezTo>
                    <a:pt x="2904" y="4708"/>
                    <a:pt x="2938" y="4710"/>
                    <a:pt x="2972" y="4710"/>
                  </a:cubicBezTo>
                  <a:cubicBezTo>
                    <a:pt x="3493" y="4710"/>
                    <a:pt x="3926" y="4250"/>
                    <a:pt x="4270" y="3937"/>
                  </a:cubicBezTo>
                  <a:cubicBezTo>
                    <a:pt x="5038" y="3203"/>
                    <a:pt x="5638" y="2002"/>
                    <a:pt x="5204" y="934"/>
                  </a:cubicBezTo>
                  <a:cubicBezTo>
                    <a:pt x="4971" y="401"/>
                    <a:pt x="4471" y="34"/>
                    <a:pt x="3903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9"/>
          <p:cNvGrpSpPr/>
          <p:nvPr/>
        </p:nvGrpSpPr>
        <p:grpSpPr>
          <a:xfrm flipH="1">
            <a:off x="8675548" y="3256285"/>
            <a:ext cx="122796" cy="102584"/>
            <a:chOff x="6047231" y="724037"/>
            <a:chExt cx="122796" cy="102584"/>
          </a:xfrm>
        </p:grpSpPr>
        <p:sp>
          <p:nvSpPr>
            <p:cNvPr id="293" name="Google Shape;293;p29"/>
            <p:cNvSpPr/>
            <p:nvPr/>
          </p:nvSpPr>
          <p:spPr>
            <a:xfrm>
              <a:off x="6057403" y="728742"/>
              <a:ext cx="102453" cy="93959"/>
            </a:xfrm>
            <a:custGeom>
              <a:avLst/>
              <a:gdLst/>
              <a:ahLst/>
              <a:cxnLst/>
              <a:rect l="l" t="t" r="r" b="b"/>
              <a:pathLst>
                <a:path w="4704" h="4314" extrusionOk="0">
                  <a:moveTo>
                    <a:pt x="3436" y="0"/>
                  </a:moveTo>
                  <a:cubicBezTo>
                    <a:pt x="3325" y="0"/>
                    <a:pt x="3213" y="17"/>
                    <a:pt x="3102" y="51"/>
                  </a:cubicBezTo>
                  <a:cubicBezTo>
                    <a:pt x="2735" y="184"/>
                    <a:pt x="2469" y="451"/>
                    <a:pt x="2302" y="818"/>
                  </a:cubicBezTo>
                  <a:cubicBezTo>
                    <a:pt x="2102" y="485"/>
                    <a:pt x="1801" y="251"/>
                    <a:pt x="1435" y="184"/>
                  </a:cubicBezTo>
                  <a:cubicBezTo>
                    <a:pt x="1379" y="176"/>
                    <a:pt x="1324" y="172"/>
                    <a:pt x="1268" y="172"/>
                  </a:cubicBezTo>
                  <a:cubicBezTo>
                    <a:pt x="886" y="172"/>
                    <a:pt x="504" y="369"/>
                    <a:pt x="300" y="718"/>
                  </a:cubicBezTo>
                  <a:cubicBezTo>
                    <a:pt x="67" y="1085"/>
                    <a:pt x="0" y="1552"/>
                    <a:pt x="134" y="1986"/>
                  </a:cubicBezTo>
                  <a:cubicBezTo>
                    <a:pt x="234" y="2419"/>
                    <a:pt x="434" y="2820"/>
                    <a:pt x="734" y="3153"/>
                  </a:cubicBezTo>
                  <a:cubicBezTo>
                    <a:pt x="1134" y="3587"/>
                    <a:pt x="1635" y="3954"/>
                    <a:pt x="2168" y="4221"/>
                  </a:cubicBezTo>
                  <a:cubicBezTo>
                    <a:pt x="2288" y="4281"/>
                    <a:pt x="2422" y="4314"/>
                    <a:pt x="2554" y="4314"/>
                  </a:cubicBezTo>
                  <a:cubicBezTo>
                    <a:pt x="2715" y="4314"/>
                    <a:pt x="2874" y="4264"/>
                    <a:pt x="3002" y="4154"/>
                  </a:cubicBezTo>
                  <a:cubicBezTo>
                    <a:pt x="3503" y="3820"/>
                    <a:pt x="3903" y="3387"/>
                    <a:pt x="4237" y="2920"/>
                  </a:cubicBezTo>
                  <a:cubicBezTo>
                    <a:pt x="4470" y="2519"/>
                    <a:pt x="4637" y="2086"/>
                    <a:pt x="4670" y="1652"/>
                  </a:cubicBezTo>
                  <a:cubicBezTo>
                    <a:pt x="4704" y="1219"/>
                    <a:pt x="4570" y="752"/>
                    <a:pt x="4303" y="418"/>
                  </a:cubicBezTo>
                  <a:cubicBezTo>
                    <a:pt x="4079" y="144"/>
                    <a:pt x="3763" y="0"/>
                    <a:pt x="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6047231" y="724037"/>
              <a:ext cx="122796" cy="102584"/>
            </a:xfrm>
            <a:custGeom>
              <a:avLst/>
              <a:gdLst/>
              <a:ahLst/>
              <a:cxnLst/>
              <a:rect l="l" t="t" r="r" b="b"/>
              <a:pathLst>
                <a:path w="5638" h="4710" extrusionOk="0">
                  <a:moveTo>
                    <a:pt x="3836" y="400"/>
                  </a:moveTo>
                  <a:cubicBezTo>
                    <a:pt x="4237" y="400"/>
                    <a:pt x="4603" y="634"/>
                    <a:pt x="4770" y="968"/>
                  </a:cubicBezTo>
                  <a:cubicBezTo>
                    <a:pt x="5204" y="1768"/>
                    <a:pt x="4770" y="2769"/>
                    <a:pt x="4270" y="3403"/>
                  </a:cubicBezTo>
                  <a:cubicBezTo>
                    <a:pt x="4103" y="3536"/>
                    <a:pt x="3970" y="3703"/>
                    <a:pt x="3803" y="3836"/>
                  </a:cubicBezTo>
                  <a:cubicBezTo>
                    <a:pt x="3636" y="4003"/>
                    <a:pt x="3436" y="4136"/>
                    <a:pt x="3236" y="4270"/>
                  </a:cubicBezTo>
                  <a:cubicBezTo>
                    <a:pt x="3154" y="4311"/>
                    <a:pt x="3072" y="4328"/>
                    <a:pt x="2989" y="4328"/>
                  </a:cubicBezTo>
                  <a:cubicBezTo>
                    <a:pt x="2665" y="4328"/>
                    <a:pt x="2341" y="4062"/>
                    <a:pt x="2102" y="3903"/>
                  </a:cubicBezTo>
                  <a:cubicBezTo>
                    <a:pt x="1401" y="3436"/>
                    <a:pt x="734" y="2635"/>
                    <a:pt x="734" y="1768"/>
                  </a:cubicBezTo>
                  <a:cubicBezTo>
                    <a:pt x="701" y="1268"/>
                    <a:pt x="968" y="801"/>
                    <a:pt x="1435" y="634"/>
                  </a:cubicBezTo>
                  <a:cubicBezTo>
                    <a:pt x="1537" y="590"/>
                    <a:pt x="1638" y="570"/>
                    <a:pt x="1736" y="570"/>
                  </a:cubicBezTo>
                  <a:cubicBezTo>
                    <a:pt x="2085" y="570"/>
                    <a:pt x="2401" y="822"/>
                    <a:pt x="2635" y="1134"/>
                  </a:cubicBezTo>
                  <a:cubicBezTo>
                    <a:pt x="2653" y="1156"/>
                    <a:pt x="2673" y="1172"/>
                    <a:pt x="2696" y="1183"/>
                  </a:cubicBezTo>
                  <a:lnTo>
                    <a:pt x="2696" y="1183"/>
                  </a:lnTo>
                  <a:cubicBezTo>
                    <a:pt x="2729" y="1205"/>
                    <a:pt x="2768" y="1217"/>
                    <a:pt x="2805" y="1217"/>
                  </a:cubicBezTo>
                  <a:cubicBezTo>
                    <a:pt x="2848" y="1217"/>
                    <a:pt x="2889" y="1201"/>
                    <a:pt x="2918" y="1162"/>
                  </a:cubicBezTo>
                  <a:lnTo>
                    <a:pt x="2918" y="1162"/>
                  </a:lnTo>
                  <a:cubicBezTo>
                    <a:pt x="2973" y="1126"/>
                    <a:pt x="3009" y="1070"/>
                    <a:pt x="2998" y="1005"/>
                  </a:cubicBezTo>
                  <a:lnTo>
                    <a:pt x="2998" y="1005"/>
                  </a:lnTo>
                  <a:cubicBezTo>
                    <a:pt x="3178" y="677"/>
                    <a:pt x="3481" y="460"/>
                    <a:pt x="3836" y="400"/>
                  </a:cubicBezTo>
                  <a:close/>
                  <a:moveTo>
                    <a:pt x="3903" y="0"/>
                  </a:moveTo>
                  <a:cubicBezTo>
                    <a:pt x="3435" y="55"/>
                    <a:pt x="3012" y="292"/>
                    <a:pt x="2766" y="674"/>
                  </a:cubicBezTo>
                  <a:lnTo>
                    <a:pt x="2766" y="674"/>
                  </a:lnTo>
                  <a:cubicBezTo>
                    <a:pt x="2477" y="368"/>
                    <a:pt x="2100" y="194"/>
                    <a:pt x="1701" y="167"/>
                  </a:cubicBezTo>
                  <a:cubicBezTo>
                    <a:pt x="1201" y="200"/>
                    <a:pt x="767" y="501"/>
                    <a:pt x="534" y="968"/>
                  </a:cubicBezTo>
                  <a:cubicBezTo>
                    <a:pt x="0" y="2002"/>
                    <a:pt x="667" y="3236"/>
                    <a:pt x="1468" y="3903"/>
                  </a:cubicBezTo>
                  <a:cubicBezTo>
                    <a:pt x="1668" y="4070"/>
                    <a:pt x="1902" y="4237"/>
                    <a:pt x="2135" y="4370"/>
                  </a:cubicBezTo>
                  <a:cubicBezTo>
                    <a:pt x="2369" y="4537"/>
                    <a:pt x="2602" y="4670"/>
                    <a:pt x="2902" y="4704"/>
                  </a:cubicBezTo>
                  <a:cubicBezTo>
                    <a:pt x="2937" y="4708"/>
                    <a:pt x="2971" y="4710"/>
                    <a:pt x="3005" y="4710"/>
                  </a:cubicBezTo>
                  <a:cubicBezTo>
                    <a:pt x="3496" y="4710"/>
                    <a:pt x="3927" y="4279"/>
                    <a:pt x="4270" y="3936"/>
                  </a:cubicBezTo>
                  <a:cubicBezTo>
                    <a:pt x="5037" y="3202"/>
                    <a:pt x="5638" y="2002"/>
                    <a:pt x="5204" y="934"/>
                  </a:cubicBezTo>
                  <a:cubicBezTo>
                    <a:pt x="4970" y="400"/>
                    <a:pt x="4470" y="34"/>
                    <a:pt x="3903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29"/>
          <p:cNvSpPr/>
          <p:nvPr/>
        </p:nvSpPr>
        <p:spPr>
          <a:xfrm rot="10800000">
            <a:off x="7734603" y="152250"/>
            <a:ext cx="42144" cy="40358"/>
          </a:xfrm>
          <a:custGeom>
            <a:avLst/>
            <a:gdLst/>
            <a:ahLst/>
            <a:cxnLst/>
            <a:rect l="l" t="t" r="r" b="b"/>
            <a:pathLst>
              <a:path w="1935" h="1853" extrusionOk="0">
                <a:moveTo>
                  <a:pt x="955" y="363"/>
                </a:moveTo>
                <a:cubicBezTo>
                  <a:pt x="1082" y="363"/>
                  <a:pt x="1207" y="407"/>
                  <a:pt x="1301" y="481"/>
                </a:cubicBezTo>
                <a:cubicBezTo>
                  <a:pt x="1501" y="648"/>
                  <a:pt x="1568" y="915"/>
                  <a:pt x="1468" y="1149"/>
                </a:cubicBezTo>
                <a:cubicBezTo>
                  <a:pt x="1378" y="1358"/>
                  <a:pt x="1154" y="1487"/>
                  <a:pt x="916" y="1487"/>
                </a:cubicBezTo>
                <a:cubicBezTo>
                  <a:pt x="888" y="1487"/>
                  <a:pt x="861" y="1486"/>
                  <a:pt x="834" y="1482"/>
                </a:cubicBezTo>
                <a:cubicBezTo>
                  <a:pt x="823" y="1482"/>
                  <a:pt x="813" y="1483"/>
                  <a:pt x="803" y="1486"/>
                </a:cubicBezTo>
                <a:lnTo>
                  <a:pt x="803" y="1486"/>
                </a:lnTo>
                <a:cubicBezTo>
                  <a:pt x="586" y="1406"/>
                  <a:pt x="429" y="1253"/>
                  <a:pt x="400" y="1049"/>
                </a:cubicBezTo>
                <a:cubicBezTo>
                  <a:pt x="334" y="782"/>
                  <a:pt x="467" y="548"/>
                  <a:pt x="667" y="448"/>
                </a:cubicBezTo>
                <a:cubicBezTo>
                  <a:pt x="755" y="390"/>
                  <a:pt x="856" y="363"/>
                  <a:pt x="955" y="363"/>
                </a:cubicBezTo>
                <a:close/>
                <a:moveTo>
                  <a:pt x="974" y="1"/>
                </a:moveTo>
                <a:cubicBezTo>
                  <a:pt x="858" y="1"/>
                  <a:pt x="743" y="27"/>
                  <a:pt x="634" y="81"/>
                </a:cubicBezTo>
                <a:cubicBezTo>
                  <a:pt x="267" y="215"/>
                  <a:pt x="0" y="582"/>
                  <a:pt x="33" y="948"/>
                </a:cubicBezTo>
                <a:cubicBezTo>
                  <a:pt x="33" y="1382"/>
                  <a:pt x="367" y="1749"/>
                  <a:pt x="801" y="1849"/>
                </a:cubicBezTo>
                <a:cubicBezTo>
                  <a:pt x="808" y="1849"/>
                  <a:pt x="815" y="1849"/>
                  <a:pt x="822" y="1849"/>
                </a:cubicBezTo>
                <a:lnTo>
                  <a:pt x="822" y="1849"/>
                </a:lnTo>
                <a:cubicBezTo>
                  <a:pt x="826" y="1849"/>
                  <a:pt x="830" y="1849"/>
                  <a:pt x="834" y="1849"/>
                </a:cubicBezTo>
                <a:cubicBezTo>
                  <a:pt x="861" y="1852"/>
                  <a:pt x="887" y="1853"/>
                  <a:pt x="914" y="1853"/>
                </a:cubicBezTo>
                <a:cubicBezTo>
                  <a:pt x="1253" y="1853"/>
                  <a:pt x="1582" y="1658"/>
                  <a:pt x="1768" y="1349"/>
                </a:cubicBezTo>
                <a:cubicBezTo>
                  <a:pt x="1935" y="1015"/>
                  <a:pt x="1868" y="615"/>
                  <a:pt x="1635" y="315"/>
                </a:cubicBezTo>
                <a:cubicBezTo>
                  <a:pt x="1455" y="112"/>
                  <a:pt x="1214" y="1"/>
                  <a:pt x="974" y="1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>
            <a:spLocks noGrp="1"/>
          </p:cNvSpPr>
          <p:nvPr>
            <p:ph type="title"/>
          </p:nvPr>
        </p:nvSpPr>
        <p:spPr>
          <a:xfrm>
            <a:off x="1388100" y="1093725"/>
            <a:ext cx="6367801" cy="28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817516" y="154284"/>
            <a:ext cx="41426" cy="40271"/>
          </a:xfrm>
          <a:custGeom>
            <a:avLst/>
            <a:gdLst/>
            <a:ahLst/>
            <a:cxnLst/>
            <a:rect l="l" t="t" r="r" b="b"/>
            <a:pathLst>
              <a:path w="1902" h="1849" extrusionOk="0">
                <a:moveTo>
                  <a:pt x="966" y="351"/>
                </a:moveTo>
                <a:cubicBezTo>
                  <a:pt x="1081" y="351"/>
                  <a:pt x="1196" y="393"/>
                  <a:pt x="1301" y="481"/>
                </a:cubicBezTo>
                <a:cubicBezTo>
                  <a:pt x="1468" y="648"/>
                  <a:pt x="1535" y="881"/>
                  <a:pt x="1468" y="1115"/>
                </a:cubicBezTo>
                <a:cubicBezTo>
                  <a:pt x="1378" y="1355"/>
                  <a:pt x="1154" y="1487"/>
                  <a:pt x="915" y="1487"/>
                </a:cubicBezTo>
                <a:cubicBezTo>
                  <a:pt x="903" y="1487"/>
                  <a:pt x="891" y="1486"/>
                  <a:pt x="879" y="1486"/>
                </a:cubicBezTo>
                <a:lnTo>
                  <a:pt x="879" y="1486"/>
                </a:lnTo>
                <a:cubicBezTo>
                  <a:pt x="875" y="1484"/>
                  <a:pt x="872" y="1483"/>
                  <a:pt x="868" y="1482"/>
                </a:cubicBezTo>
                <a:cubicBezTo>
                  <a:pt x="634" y="1448"/>
                  <a:pt x="434" y="1282"/>
                  <a:pt x="367" y="1015"/>
                </a:cubicBezTo>
                <a:cubicBezTo>
                  <a:pt x="334" y="781"/>
                  <a:pt x="434" y="548"/>
                  <a:pt x="668" y="448"/>
                </a:cubicBezTo>
                <a:cubicBezTo>
                  <a:pt x="762" y="385"/>
                  <a:pt x="864" y="351"/>
                  <a:pt x="966" y="351"/>
                </a:cubicBezTo>
                <a:close/>
                <a:moveTo>
                  <a:pt x="948" y="0"/>
                </a:moveTo>
                <a:cubicBezTo>
                  <a:pt x="829" y="0"/>
                  <a:pt x="710" y="26"/>
                  <a:pt x="601" y="81"/>
                </a:cubicBezTo>
                <a:cubicBezTo>
                  <a:pt x="234" y="214"/>
                  <a:pt x="1" y="548"/>
                  <a:pt x="1" y="948"/>
                </a:cubicBezTo>
                <a:cubicBezTo>
                  <a:pt x="34" y="1382"/>
                  <a:pt x="334" y="1749"/>
                  <a:pt x="768" y="1849"/>
                </a:cubicBezTo>
                <a:cubicBezTo>
                  <a:pt x="785" y="1849"/>
                  <a:pt x="802" y="1847"/>
                  <a:pt x="819" y="1843"/>
                </a:cubicBezTo>
                <a:lnTo>
                  <a:pt x="819" y="1843"/>
                </a:lnTo>
                <a:cubicBezTo>
                  <a:pt x="824" y="1845"/>
                  <a:pt x="829" y="1847"/>
                  <a:pt x="834" y="1849"/>
                </a:cubicBezTo>
                <a:cubicBezTo>
                  <a:pt x="1201" y="1849"/>
                  <a:pt x="1535" y="1682"/>
                  <a:pt x="1735" y="1348"/>
                </a:cubicBezTo>
                <a:cubicBezTo>
                  <a:pt x="1902" y="1015"/>
                  <a:pt x="1869" y="581"/>
                  <a:pt x="1602" y="314"/>
                </a:cubicBezTo>
                <a:cubicBezTo>
                  <a:pt x="1444" y="112"/>
                  <a:pt x="1196" y="0"/>
                  <a:pt x="948" y="0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30"/>
          <p:cNvGrpSpPr/>
          <p:nvPr/>
        </p:nvGrpSpPr>
        <p:grpSpPr>
          <a:xfrm>
            <a:off x="119881" y="975008"/>
            <a:ext cx="167684" cy="277782"/>
            <a:chOff x="8721126" y="1960920"/>
            <a:chExt cx="167684" cy="277782"/>
          </a:xfrm>
        </p:grpSpPr>
        <p:sp>
          <p:nvSpPr>
            <p:cNvPr id="300" name="Google Shape;300;p30"/>
            <p:cNvSpPr/>
            <p:nvPr/>
          </p:nvSpPr>
          <p:spPr>
            <a:xfrm>
              <a:off x="8726049" y="1965015"/>
              <a:ext cx="158406" cy="269549"/>
            </a:xfrm>
            <a:custGeom>
              <a:avLst/>
              <a:gdLst/>
              <a:ahLst/>
              <a:cxnLst/>
              <a:rect l="l" t="t" r="r" b="b"/>
              <a:pathLst>
                <a:path w="7273" h="12376" extrusionOk="0">
                  <a:moveTo>
                    <a:pt x="3370" y="0"/>
                  </a:moveTo>
                  <a:cubicBezTo>
                    <a:pt x="3303" y="1235"/>
                    <a:pt x="3070" y="2502"/>
                    <a:pt x="2670" y="3703"/>
                  </a:cubicBezTo>
                  <a:cubicBezTo>
                    <a:pt x="2169" y="4937"/>
                    <a:pt x="1269" y="6071"/>
                    <a:pt x="1" y="6505"/>
                  </a:cubicBezTo>
                  <a:cubicBezTo>
                    <a:pt x="1235" y="6805"/>
                    <a:pt x="2203" y="7806"/>
                    <a:pt x="2803" y="8940"/>
                  </a:cubicBezTo>
                  <a:cubicBezTo>
                    <a:pt x="3303" y="10041"/>
                    <a:pt x="3670" y="11208"/>
                    <a:pt x="3870" y="12376"/>
                  </a:cubicBezTo>
                  <a:cubicBezTo>
                    <a:pt x="3970" y="11142"/>
                    <a:pt x="4204" y="9874"/>
                    <a:pt x="4604" y="8673"/>
                  </a:cubicBezTo>
                  <a:cubicBezTo>
                    <a:pt x="5105" y="7439"/>
                    <a:pt x="6005" y="6305"/>
                    <a:pt x="7273" y="5871"/>
                  </a:cubicBezTo>
                  <a:cubicBezTo>
                    <a:pt x="6039" y="5504"/>
                    <a:pt x="5005" y="4604"/>
                    <a:pt x="4471" y="3436"/>
                  </a:cubicBezTo>
                  <a:cubicBezTo>
                    <a:pt x="3970" y="2335"/>
                    <a:pt x="3604" y="1168"/>
                    <a:pt x="3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8721126" y="1960920"/>
              <a:ext cx="167684" cy="277782"/>
            </a:xfrm>
            <a:custGeom>
              <a:avLst/>
              <a:gdLst/>
              <a:ahLst/>
              <a:cxnLst/>
              <a:rect l="l" t="t" r="r" b="b"/>
              <a:pathLst>
                <a:path w="7699" h="12754" extrusionOk="0">
                  <a:moveTo>
                    <a:pt x="3669" y="1226"/>
                  </a:moveTo>
                  <a:cubicBezTo>
                    <a:pt x="4184" y="3221"/>
                    <a:pt x="5016" y="5333"/>
                    <a:pt x="7008" y="6090"/>
                  </a:cubicBezTo>
                  <a:lnTo>
                    <a:pt x="7008" y="6090"/>
                  </a:lnTo>
                  <a:cubicBezTo>
                    <a:pt x="6067" y="6585"/>
                    <a:pt x="5300" y="7371"/>
                    <a:pt x="4864" y="8361"/>
                  </a:cubicBezTo>
                  <a:cubicBezTo>
                    <a:pt x="4376" y="9361"/>
                    <a:pt x="4185" y="10460"/>
                    <a:pt x="4046" y="11582"/>
                  </a:cubicBezTo>
                  <a:lnTo>
                    <a:pt x="4046" y="11582"/>
                  </a:lnTo>
                  <a:cubicBezTo>
                    <a:pt x="3553" y="9588"/>
                    <a:pt x="2724" y="7427"/>
                    <a:pt x="716" y="6662"/>
                  </a:cubicBezTo>
                  <a:lnTo>
                    <a:pt x="716" y="6662"/>
                  </a:lnTo>
                  <a:cubicBezTo>
                    <a:pt x="1651" y="6167"/>
                    <a:pt x="2392" y="5381"/>
                    <a:pt x="2829" y="4391"/>
                  </a:cubicBezTo>
                  <a:cubicBezTo>
                    <a:pt x="3310" y="3403"/>
                    <a:pt x="3522" y="2319"/>
                    <a:pt x="3669" y="1226"/>
                  </a:cubicBezTo>
                  <a:close/>
                  <a:moveTo>
                    <a:pt x="3639" y="1"/>
                  </a:moveTo>
                  <a:cubicBezTo>
                    <a:pt x="3547" y="1"/>
                    <a:pt x="3449" y="72"/>
                    <a:pt x="3429" y="188"/>
                  </a:cubicBezTo>
                  <a:cubicBezTo>
                    <a:pt x="3196" y="2517"/>
                    <a:pt x="2765" y="5575"/>
                    <a:pt x="215" y="6518"/>
                  </a:cubicBezTo>
                  <a:lnTo>
                    <a:pt x="215" y="6518"/>
                  </a:lnTo>
                  <a:cubicBezTo>
                    <a:pt x="59" y="6535"/>
                    <a:pt x="1" y="6748"/>
                    <a:pt x="137" y="6835"/>
                  </a:cubicBezTo>
                  <a:lnTo>
                    <a:pt x="137" y="6835"/>
                  </a:lnTo>
                  <a:cubicBezTo>
                    <a:pt x="161" y="6854"/>
                    <a:pt x="190" y="6866"/>
                    <a:pt x="226" y="6868"/>
                  </a:cubicBezTo>
                  <a:lnTo>
                    <a:pt x="226" y="6868"/>
                  </a:lnTo>
                  <a:cubicBezTo>
                    <a:pt x="2735" y="7551"/>
                    <a:pt x="3465" y="10405"/>
                    <a:pt x="3930" y="12631"/>
                  </a:cubicBezTo>
                  <a:cubicBezTo>
                    <a:pt x="3959" y="12717"/>
                    <a:pt x="4025" y="12754"/>
                    <a:pt x="4094" y="12754"/>
                  </a:cubicBezTo>
                  <a:cubicBezTo>
                    <a:pt x="4184" y="12754"/>
                    <a:pt x="4278" y="12692"/>
                    <a:pt x="4297" y="12597"/>
                  </a:cubicBezTo>
                  <a:cubicBezTo>
                    <a:pt x="4530" y="10262"/>
                    <a:pt x="4964" y="7127"/>
                    <a:pt x="7532" y="6226"/>
                  </a:cubicBezTo>
                  <a:cubicBezTo>
                    <a:pt x="7699" y="6193"/>
                    <a:pt x="7699" y="5959"/>
                    <a:pt x="7532" y="5892"/>
                  </a:cubicBezTo>
                  <a:cubicBezTo>
                    <a:pt x="4997" y="5225"/>
                    <a:pt x="4263" y="2357"/>
                    <a:pt x="3796" y="122"/>
                  </a:cubicBezTo>
                  <a:cubicBezTo>
                    <a:pt x="3768" y="38"/>
                    <a:pt x="3705" y="1"/>
                    <a:pt x="3639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p30"/>
          <p:cNvGrpSpPr/>
          <p:nvPr/>
        </p:nvGrpSpPr>
        <p:grpSpPr>
          <a:xfrm>
            <a:off x="920913" y="612168"/>
            <a:ext cx="90604" cy="144793"/>
            <a:chOff x="7757783" y="1011291"/>
            <a:chExt cx="90605" cy="144793"/>
          </a:xfrm>
        </p:grpSpPr>
        <p:sp>
          <p:nvSpPr>
            <p:cNvPr id="303" name="Google Shape;303;p30"/>
            <p:cNvSpPr/>
            <p:nvPr/>
          </p:nvSpPr>
          <p:spPr>
            <a:xfrm>
              <a:off x="7763359" y="1014667"/>
              <a:ext cx="79954" cy="137323"/>
            </a:xfrm>
            <a:custGeom>
              <a:avLst/>
              <a:gdLst/>
              <a:ahLst/>
              <a:cxnLst/>
              <a:rect l="l" t="t" r="r" b="b"/>
              <a:pathLst>
                <a:path w="3671" h="6305" extrusionOk="0">
                  <a:moveTo>
                    <a:pt x="1735" y="0"/>
                  </a:moveTo>
                  <a:cubicBezTo>
                    <a:pt x="1669" y="634"/>
                    <a:pt x="1569" y="1268"/>
                    <a:pt x="1335" y="1868"/>
                  </a:cubicBezTo>
                  <a:cubicBezTo>
                    <a:pt x="1135" y="2535"/>
                    <a:pt x="635" y="3036"/>
                    <a:pt x="1" y="3302"/>
                  </a:cubicBezTo>
                  <a:cubicBezTo>
                    <a:pt x="635" y="3503"/>
                    <a:pt x="1135" y="3936"/>
                    <a:pt x="1402" y="4537"/>
                  </a:cubicBezTo>
                  <a:cubicBezTo>
                    <a:pt x="1669" y="5104"/>
                    <a:pt x="1869" y="5704"/>
                    <a:pt x="1969" y="6305"/>
                  </a:cubicBezTo>
                  <a:cubicBezTo>
                    <a:pt x="2002" y="5671"/>
                    <a:pt x="2136" y="5037"/>
                    <a:pt x="2336" y="4403"/>
                  </a:cubicBezTo>
                  <a:cubicBezTo>
                    <a:pt x="2569" y="3769"/>
                    <a:pt x="3036" y="3236"/>
                    <a:pt x="3670" y="3002"/>
                  </a:cubicBezTo>
                  <a:cubicBezTo>
                    <a:pt x="3070" y="2802"/>
                    <a:pt x="2536" y="2335"/>
                    <a:pt x="2269" y="1735"/>
                  </a:cubicBezTo>
                  <a:cubicBezTo>
                    <a:pt x="2002" y="1201"/>
                    <a:pt x="1835" y="60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7757783" y="1011291"/>
              <a:ext cx="90605" cy="144793"/>
            </a:xfrm>
            <a:custGeom>
              <a:avLst/>
              <a:gdLst/>
              <a:ahLst/>
              <a:cxnLst/>
              <a:rect l="l" t="t" r="r" b="b"/>
              <a:pathLst>
                <a:path w="4160" h="6648" extrusionOk="0">
                  <a:moveTo>
                    <a:pt x="2024" y="1074"/>
                  </a:moveTo>
                  <a:cubicBezTo>
                    <a:pt x="2291" y="1951"/>
                    <a:pt x="2699" y="2782"/>
                    <a:pt x="3529" y="3162"/>
                  </a:cubicBezTo>
                  <a:lnTo>
                    <a:pt x="3529" y="3162"/>
                  </a:lnTo>
                  <a:cubicBezTo>
                    <a:pt x="2682" y="3656"/>
                    <a:pt x="2344" y="4598"/>
                    <a:pt x="2177" y="5553"/>
                  </a:cubicBezTo>
                  <a:lnTo>
                    <a:pt x="2177" y="5553"/>
                  </a:lnTo>
                  <a:cubicBezTo>
                    <a:pt x="1920" y="4685"/>
                    <a:pt x="1507" y="3856"/>
                    <a:pt x="695" y="3448"/>
                  </a:cubicBezTo>
                  <a:lnTo>
                    <a:pt x="695" y="3448"/>
                  </a:lnTo>
                  <a:cubicBezTo>
                    <a:pt x="1528" y="2955"/>
                    <a:pt x="1851" y="2022"/>
                    <a:pt x="2024" y="1074"/>
                  </a:cubicBezTo>
                  <a:close/>
                  <a:moveTo>
                    <a:pt x="1994" y="1"/>
                  </a:moveTo>
                  <a:cubicBezTo>
                    <a:pt x="1909" y="1"/>
                    <a:pt x="1811" y="72"/>
                    <a:pt x="1791" y="188"/>
                  </a:cubicBezTo>
                  <a:cubicBezTo>
                    <a:pt x="1660" y="1300"/>
                    <a:pt x="1466" y="2763"/>
                    <a:pt x="297" y="3293"/>
                  </a:cubicBezTo>
                  <a:lnTo>
                    <a:pt x="297" y="3293"/>
                  </a:lnTo>
                  <a:cubicBezTo>
                    <a:pt x="295" y="3292"/>
                    <a:pt x="292" y="3291"/>
                    <a:pt x="290" y="3291"/>
                  </a:cubicBezTo>
                  <a:cubicBezTo>
                    <a:pt x="281" y="3289"/>
                    <a:pt x="271" y="3288"/>
                    <a:pt x="262" y="3288"/>
                  </a:cubicBezTo>
                  <a:cubicBezTo>
                    <a:pt x="81" y="3288"/>
                    <a:pt x="1" y="3594"/>
                    <a:pt x="223" y="3658"/>
                  </a:cubicBezTo>
                  <a:cubicBezTo>
                    <a:pt x="1458" y="3991"/>
                    <a:pt x="1791" y="5392"/>
                    <a:pt x="2058" y="6526"/>
                  </a:cubicBezTo>
                  <a:cubicBezTo>
                    <a:pt x="2072" y="6610"/>
                    <a:pt x="2133" y="6647"/>
                    <a:pt x="2199" y="6647"/>
                  </a:cubicBezTo>
                  <a:cubicBezTo>
                    <a:pt x="2290" y="6647"/>
                    <a:pt x="2392" y="6576"/>
                    <a:pt x="2392" y="6460"/>
                  </a:cubicBezTo>
                  <a:cubicBezTo>
                    <a:pt x="2525" y="5325"/>
                    <a:pt x="2725" y="3791"/>
                    <a:pt x="3993" y="3324"/>
                  </a:cubicBezTo>
                  <a:cubicBezTo>
                    <a:pt x="4160" y="3291"/>
                    <a:pt x="4160" y="3024"/>
                    <a:pt x="3993" y="2990"/>
                  </a:cubicBezTo>
                  <a:cubicBezTo>
                    <a:pt x="2764" y="2667"/>
                    <a:pt x="2413" y="1309"/>
                    <a:pt x="2149" y="224"/>
                  </a:cubicBezTo>
                  <a:lnTo>
                    <a:pt x="2149" y="224"/>
                  </a:lnTo>
                  <a:cubicBezTo>
                    <a:pt x="2152" y="201"/>
                    <a:pt x="2155" y="178"/>
                    <a:pt x="2158" y="155"/>
                  </a:cubicBezTo>
                  <a:lnTo>
                    <a:pt x="2158" y="155"/>
                  </a:lnTo>
                  <a:lnTo>
                    <a:pt x="2133" y="157"/>
                  </a:lnTo>
                  <a:lnTo>
                    <a:pt x="2133" y="157"/>
                  </a:lnTo>
                  <a:cubicBezTo>
                    <a:pt x="2131" y="145"/>
                    <a:pt x="2128" y="134"/>
                    <a:pt x="2125" y="122"/>
                  </a:cubicBezTo>
                  <a:cubicBezTo>
                    <a:pt x="2111" y="38"/>
                    <a:pt x="2056" y="1"/>
                    <a:pt x="199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8044958" y="133215"/>
            <a:ext cx="88928" cy="144706"/>
            <a:chOff x="5876205" y="4253376"/>
            <a:chExt cx="88928" cy="144706"/>
          </a:xfrm>
        </p:grpSpPr>
        <p:sp>
          <p:nvSpPr>
            <p:cNvPr id="306" name="Google Shape;306;p30"/>
            <p:cNvSpPr/>
            <p:nvPr/>
          </p:nvSpPr>
          <p:spPr>
            <a:xfrm>
              <a:off x="5880125" y="4257341"/>
              <a:ext cx="79933" cy="137323"/>
            </a:xfrm>
            <a:custGeom>
              <a:avLst/>
              <a:gdLst/>
              <a:ahLst/>
              <a:cxnLst/>
              <a:rect l="l" t="t" r="r" b="b"/>
              <a:pathLst>
                <a:path w="3670" h="6305" extrusionOk="0">
                  <a:moveTo>
                    <a:pt x="1701" y="0"/>
                  </a:moveTo>
                  <a:cubicBezTo>
                    <a:pt x="1635" y="634"/>
                    <a:pt x="1534" y="1268"/>
                    <a:pt x="1334" y="1868"/>
                  </a:cubicBezTo>
                  <a:cubicBezTo>
                    <a:pt x="1101" y="2502"/>
                    <a:pt x="634" y="3036"/>
                    <a:pt x="0" y="3303"/>
                  </a:cubicBezTo>
                  <a:cubicBezTo>
                    <a:pt x="600" y="3503"/>
                    <a:pt x="1134" y="3936"/>
                    <a:pt x="1401" y="4537"/>
                  </a:cubicBezTo>
                  <a:cubicBezTo>
                    <a:pt x="1635" y="5104"/>
                    <a:pt x="1835" y="5671"/>
                    <a:pt x="1935" y="6305"/>
                  </a:cubicBezTo>
                  <a:cubicBezTo>
                    <a:pt x="1968" y="5638"/>
                    <a:pt x="2102" y="5004"/>
                    <a:pt x="2302" y="4403"/>
                  </a:cubicBezTo>
                  <a:cubicBezTo>
                    <a:pt x="2535" y="3770"/>
                    <a:pt x="3036" y="3236"/>
                    <a:pt x="3669" y="3002"/>
                  </a:cubicBezTo>
                  <a:cubicBezTo>
                    <a:pt x="3036" y="2802"/>
                    <a:pt x="2502" y="2335"/>
                    <a:pt x="2235" y="1735"/>
                  </a:cubicBezTo>
                  <a:cubicBezTo>
                    <a:pt x="1968" y="1168"/>
                    <a:pt x="1801" y="601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5876205" y="4253376"/>
              <a:ext cx="88928" cy="144706"/>
            </a:xfrm>
            <a:custGeom>
              <a:avLst/>
              <a:gdLst/>
              <a:ahLst/>
              <a:cxnLst/>
              <a:rect l="l" t="t" r="r" b="b"/>
              <a:pathLst>
                <a:path w="4083" h="6644" extrusionOk="0">
                  <a:moveTo>
                    <a:pt x="1929" y="1088"/>
                  </a:moveTo>
                  <a:cubicBezTo>
                    <a:pt x="2190" y="1967"/>
                    <a:pt x="2611" y="2803"/>
                    <a:pt x="3445" y="3186"/>
                  </a:cubicBezTo>
                  <a:lnTo>
                    <a:pt x="3445" y="3186"/>
                  </a:lnTo>
                  <a:cubicBezTo>
                    <a:pt x="2615" y="3659"/>
                    <a:pt x="2274" y="4590"/>
                    <a:pt x="2092" y="5535"/>
                  </a:cubicBezTo>
                  <a:lnTo>
                    <a:pt x="2092" y="5535"/>
                  </a:lnTo>
                  <a:cubicBezTo>
                    <a:pt x="1834" y="4679"/>
                    <a:pt x="1418" y="3849"/>
                    <a:pt x="608" y="3462"/>
                  </a:cubicBezTo>
                  <a:lnTo>
                    <a:pt x="608" y="3462"/>
                  </a:lnTo>
                  <a:cubicBezTo>
                    <a:pt x="1433" y="2963"/>
                    <a:pt x="1765" y="2032"/>
                    <a:pt x="1929" y="1088"/>
                  </a:cubicBezTo>
                  <a:close/>
                  <a:moveTo>
                    <a:pt x="1896" y="1"/>
                  </a:moveTo>
                  <a:cubicBezTo>
                    <a:pt x="1807" y="1"/>
                    <a:pt x="1714" y="71"/>
                    <a:pt x="1714" y="182"/>
                  </a:cubicBezTo>
                  <a:cubicBezTo>
                    <a:pt x="1581" y="1350"/>
                    <a:pt x="1381" y="2851"/>
                    <a:pt x="113" y="3318"/>
                  </a:cubicBezTo>
                  <a:cubicBezTo>
                    <a:pt x="33" y="3345"/>
                    <a:pt x="1" y="3415"/>
                    <a:pt x="4" y="3485"/>
                  </a:cubicBezTo>
                  <a:lnTo>
                    <a:pt x="4" y="3485"/>
                  </a:lnTo>
                  <a:cubicBezTo>
                    <a:pt x="1" y="3554"/>
                    <a:pt x="33" y="3625"/>
                    <a:pt x="113" y="3651"/>
                  </a:cubicBezTo>
                  <a:cubicBezTo>
                    <a:pt x="113" y="3651"/>
                    <a:pt x="114" y="3652"/>
                    <a:pt x="114" y="3652"/>
                  </a:cubicBezTo>
                  <a:lnTo>
                    <a:pt x="114" y="3652"/>
                  </a:lnTo>
                  <a:cubicBezTo>
                    <a:pt x="122" y="3655"/>
                    <a:pt x="130" y="3657"/>
                    <a:pt x="139" y="3658"/>
                  </a:cubicBezTo>
                  <a:lnTo>
                    <a:pt x="139" y="3658"/>
                  </a:lnTo>
                  <a:cubicBezTo>
                    <a:pt x="1347" y="3993"/>
                    <a:pt x="1695" y="5340"/>
                    <a:pt x="1957" y="6418"/>
                  </a:cubicBezTo>
                  <a:lnTo>
                    <a:pt x="1957" y="6418"/>
                  </a:lnTo>
                  <a:cubicBezTo>
                    <a:pt x="1954" y="6441"/>
                    <a:pt x="1951" y="6464"/>
                    <a:pt x="1948" y="6487"/>
                  </a:cubicBezTo>
                  <a:lnTo>
                    <a:pt x="1972" y="6482"/>
                  </a:lnTo>
                  <a:lnTo>
                    <a:pt x="1972" y="6482"/>
                  </a:lnTo>
                  <a:cubicBezTo>
                    <a:pt x="1975" y="6495"/>
                    <a:pt x="1978" y="6508"/>
                    <a:pt x="1981" y="6520"/>
                  </a:cubicBezTo>
                  <a:cubicBezTo>
                    <a:pt x="1996" y="6607"/>
                    <a:pt x="2054" y="6644"/>
                    <a:pt x="2118" y="6644"/>
                  </a:cubicBezTo>
                  <a:cubicBezTo>
                    <a:pt x="2202" y="6644"/>
                    <a:pt x="2296" y="6581"/>
                    <a:pt x="2315" y="6487"/>
                  </a:cubicBezTo>
                  <a:cubicBezTo>
                    <a:pt x="2448" y="5319"/>
                    <a:pt x="2648" y="3785"/>
                    <a:pt x="3916" y="3351"/>
                  </a:cubicBezTo>
                  <a:cubicBezTo>
                    <a:pt x="4083" y="3285"/>
                    <a:pt x="4083" y="3051"/>
                    <a:pt x="3916" y="3018"/>
                  </a:cubicBezTo>
                  <a:cubicBezTo>
                    <a:pt x="2648" y="2651"/>
                    <a:pt x="2315" y="1250"/>
                    <a:pt x="2048" y="149"/>
                  </a:cubicBezTo>
                  <a:cubicBezTo>
                    <a:pt x="2033" y="45"/>
                    <a:pt x="1966" y="1"/>
                    <a:pt x="189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30"/>
          <p:cNvGrpSpPr/>
          <p:nvPr/>
        </p:nvGrpSpPr>
        <p:grpSpPr>
          <a:xfrm>
            <a:off x="8327718" y="1093721"/>
            <a:ext cx="192556" cy="161020"/>
            <a:chOff x="5918613" y="2596307"/>
            <a:chExt cx="192557" cy="161020"/>
          </a:xfrm>
        </p:grpSpPr>
        <p:sp>
          <p:nvSpPr>
            <p:cNvPr id="309" name="Google Shape;309;p30"/>
            <p:cNvSpPr/>
            <p:nvPr/>
          </p:nvSpPr>
          <p:spPr>
            <a:xfrm>
              <a:off x="5930985" y="2600685"/>
              <a:ext cx="167837" cy="152874"/>
            </a:xfrm>
            <a:custGeom>
              <a:avLst/>
              <a:gdLst/>
              <a:ahLst/>
              <a:cxnLst/>
              <a:rect l="l" t="t" r="r" b="b"/>
              <a:pathLst>
                <a:path w="7706" h="7019" extrusionOk="0">
                  <a:moveTo>
                    <a:pt x="5575" y="0"/>
                  </a:moveTo>
                  <a:cubicBezTo>
                    <a:pt x="5406" y="0"/>
                    <a:pt x="5237" y="23"/>
                    <a:pt x="5070" y="71"/>
                  </a:cubicBezTo>
                  <a:cubicBezTo>
                    <a:pt x="4503" y="304"/>
                    <a:pt x="4036" y="771"/>
                    <a:pt x="3803" y="1338"/>
                  </a:cubicBezTo>
                  <a:cubicBezTo>
                    <a:pt x="3469" y="804"/>
                    <a:pt x="2935" y="437"/>
                    <a:pt x="2335" y="271"/>
                  </a:cubicBezTo>
                  <a:cubicBezTo>
                    <a:pt x="2249" y="259"/>
                    <a:pt x="2163" y="253"/>
                    <a:pt x="2078" y="253"/>
                  </a:cubicBezTo>
                  <a:cubicBezTo>
                    <a:pt x="1441" y="253"/>
                    <a:pt x="854" y="579"/>
                    <a:pt x="500" y="1138"/>
                  </a:cubicBezTo>
                  <a:cubicBezTo>
                    <a:pt x="133" y="1772"/>
                    <a:pt x="0" y="2539"/>
                    <a:pt x="200" y="3240"/>
                  </a:cubicBezTo>
                  <a:cubicBezTo>
                    <a:pt x="400" y="3940"/>
                    <a:pt x="734" y="4574"/>
                    <a:pt x="1201" y="5141"/>
                  </a:cubicBezTo>
                  <a:cubicBezTo>
                    <a:pt x="1868" y="5841"/>
                    <a:pt x="2635" y="6442"/>
                    <a:pt x="3536" y="6875"/>
                  </a:cubicBezTo>
                  <a:cubicBezTo>
                    <a:pt x="3717" y="6973"/>
                    <a:pt x="3910" y="7018"/>
                    <a:pt x="4102" y="7018"/>
                  </a:cubicBezTo>
                  <a:cubicBezTo>
                    <a:pt x="4370" y="7018"/>
                    <a:pt x="4637" y="6931"/>
                    <a:pt x="4870" y="6775"/>
                  </a:cubicBezTo>
                  <a:cubicBezTo>
                    <a:pt x="5671" y="6208"/>
                    <a:pt x="6371" y="5508"/>
                    <a:pt x="6905" y="4707"/>
                  </a:cubicBezTo>
                  <a:cubicBezTo>
                    <a:pt x="7305" y="4073"/>
                    <a:pt x="7539" y="3406"/>
                    <a:pt x="7605" y="2672"/>
                  </a:cubicBezTo>
                  <a:cubicBezTo>
                    <a:pt x="7706" y="1939"/>
                    <a:pt x="7472" y="1238"/>
                    <a:pt x="7005" y="671"/>
                  </a:cubicBezTo>
                  <a:cubicBezTo>
                    <a:pt x="6649" y="238"/>
                    <a:pt x="6118" y="0"/>
                    <a:pt x="5575" y="0"/>
                  </a:cubicBezTo>
                  <a:close/>
                </a:path>
              </a:pathLst>
            </a:custGeom>
            <a:solidFill>
              <a:srgbClr val="8A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5918613" y="2596307"/>
              <a:ext cx="192557" cy="161020"/>
            </a:xfrm>
            <a:custGeom>
              <a:avLst/>
              <a:gdLst/>
              <a:ahLst/>
              <a:cxnLst/>
              <a:rect l="l" t="t" r="r" b="b"/>
              <a:pathLst>
                <a:path w="8841" h="7393" extrusionOk="0">
                  <a:moveTo>
                    <a:pt x="6072" y="338"/>
                  </a:moveTo>
                  <a:cubicBezTo>
                    <a:pt x="6806" y="338"/>
                    <a:pt x="7440" y="772"/>
                    <a:pt x="7740" y="1406"/>
                  </a:cubicBezTo>
                  <a:cubicBezTo>
                    <a:pt x="8440" y="2807"/>
                    <a:pt x="7706" y="4508"/>
                    <a:pt x="6739" y="5575"/>
                  </a:cubicBezTo>
                  <a:cubicBezTo>
                    <a:pt x="6472" y="5842"/>
                    <a:pt x="6205" y="6109"/>
                    <a:pt x="5939" y="6343"/>
                  </a:cubicBezTo>
                  <a:cubicBezTo>
                    <a:pt x="5672" y="6609"/>
                    <a:pt x="5338" y="6843"/>
                    <a:pt x="4971" y="7010"/>
                  </a:cubicBezTo>
                  <a:cubicBezTo>
                    <a:pt x="4885" y="7027"/>
                    <a:pt x="4799" y="7035"/>
                    <a:pt x="4713" y="7035"/>
                  </a:cubicBezTo>
                  <a:cubicBezTo>
                    <a:pt x="4467" y="7035"/>
                    <a:pt x="4226" y="6967"/>
                    <a:pt x="4004" y="6843"/>
                  </a:cubicBezTo>
                  <a:cubicBezTo>
                    <a:pt x="3670" y="6643"/>
                    <a:pt x="3337" y="6409"/>
                    <a:pt x="3003" y="6209"/>
                  </a:cubicBezTo>
                  <a:cubicBezTo>
                    <a:pt x="1836" y="5375"/>
                    <a:pt x="768" y="4041"/>
                    <a:pt x="835" y="2507"/>
                  </a:cubicBezTo>
                  <a:cubicBezTo>
                    <a:pt x="868" y="1706"/>
                    <a:pt x="1402" y="972"/>
                    <a:pt x="2203" y="705"/>
                  </a:cubicBezTo>
                  <a:cubicBezTo>
                    <a:pt x="2353" y="657"/>
                    <a:pt x="2499" y="635"/>
                    <a:pt x="2639" y="635"/>
                  </a:cubicBezTo>
                  <a:cubicBezTo>
                    <a:pt x="3272" y="635"/>
                    <a:pt x="3794" y="1087"/>
                    <a:pt x="4204" y="1606"/>
                  </a:cubicBezTo>
                  <a:cubicBezTo>
                    <a:pt x="4210" y="1614"/>
                    <a:pt x="4217" y="1621"/>
                    <a:pt x="4224" y="1628"/>
                  </a:cubicBezTo>
                  <a:lnTo>
                    <a:pt x="4224" y="1628"/>
                  </a:lnTo>
                  <a:cubicBezTo>
                    <a:pt x="4260" y="1670"/>
                    <a:pt x="4314" y="1696"/>
                    <a:pt x="4367" y="1696"/>
                  </a:cubicBezTo>
                  <a:cubicBezTo>
                    <a:pt x="4419" y="1696"/>
                    <a:pt x="4470" y="1671"/>
                    <a:pt x="4502" y="1610"/>
                  </a:cubicBezTo>
                  <a:lnTo>
                    <a:pt x="4502" y="1610"/>
                  </a:lnTo>
                  <a:cubicBezTo>
                    <a:pt x="4517" y="1593"/>
                    <a:pt x="4529" y="1574"/>
                    <a:pt x="4534" y="1553"/>
                  </a:cubicBezTo>
                  <a:lnTo>
                    <a:pt x="4534" y="1553"/>
                  </a:lnTo>
                  <a:cubicBezTo>
                    <a:pt x="4867" y="971"/>
                    <a:pt x="5360" y="403"/>
                    <a:pt x="6072" y="338"/>
                  </a:cubicBezTo>
                  <a:close/>
                  <a:moveTo>
                    <a:pt x="6178" y="0"/>
                  </a:moveTo>
                  <a:cubicBezTo>
                    <a:pt x="5364" y="0"/>
                    <a:pt x="4749" y="549"/>
                    <a:pt x="4332" y="1219"/>
                  </a:cubicBezTo>
                  <a:lnTo>
                    <a:pt x="4332" y="1219"/>
                  </a:lnTo>
                  <a:cubicBezTo>
                    <a:pt x="3885" y="687"/>
                    <a:pt x="3309" y="272"/>
                    <a:pt x="2603" y="272"/>
                  </a:cubicBezTo>
                  <a:cubicBezTo>
                    <a:pt x="1836" y="338"/>
                    <a:pt x="1135" y="772"/>
                    <a:pt x="802" y="1472"/>
                  </a:cubicBezTo>
                  <a:cubicBezTo>
                    <a:pt x="1" y="3074"/>
                    <a:pt x="1002" y="4975"/>
                    <a:pt x="2236" y="6009"/>
                  </a:cubicBezTo>
                  <a:cubicBezTo>
                    <a:pt x="2569" y="6309"/>
                    <a:pt x="2936" y="6576"/>
                    <a:pt x="3303" y="6810"/>
                  </a:cubicBezTo>
                  <a:cubicBezTo>
                    <a:pt x="3670" y="7076"/>
                    <a:pt x="4071" y="7277"/>
                    <a:pt x="4471" y="7377"/>
                  </a:cubicBezTo>
                  <a:cubicBezTo>
                    <a:pt x="4538" y="7387"/>
                    <a:pt x="4605" y="7393"/>
                    <a:pt x="4671" y="7393"/>
                  </a:cubicBezTo>
                  <a:cubicBezTo>
                    <a:pt x="5422" y="7393"/>
                    <a:pt x="6084" y="6733"/>
                    <a:pt x="6606" y="6243"/>
                  </a:cubicBezTo>
                  <a:cubicBezTo>
                    <a:pt x="7807" y="5108"/>
                    <a:pt x="8841" y="3207"/>
                    <a:pt x="8207" y="1506"/>
                  </a:cubicBezTo>
                  <a:cubicBezTo>
                    <a:pt x="7907" y="705"/>
                    <a:pt x="7173" y="105"/>
                    <a:pt x="6305" y="5"/>
                  </a:cubicBezTo>
                  <a:cubicBezTo>
                    <a:pt x="6263" y="2"/>
                    <a:pt x="6220" y="0"/>
                    <a:pt x="6178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30"/>
          <p:cNvGrpSpPr/>
          <p:nvPr/>
        </p:nvGrpSpPr>
        <p:grpSpPr>
          <a:xfrm>
            <a:off x="8818123" y="814091"/>
            <a:ext cx="122818" cy="102584"/>
            <a:chOff x="6984481" y="2937165"/>
            <a:chExt cx="122817" cy="102584"/>
          </a:xfrm>
        </p:grpSpPr>
        <p:sp>
          <p:nvSpPr>
            <p:cNvPr id="312" name="Google Shape;312;p30"/>
            <p:cNvSpPr/>
            <p:nvPr/>
          </p:nvSpPr>
          <p:spPr>
            <a:xfrm>
              <a:off x="6994653" y="2941848"/>
              <a:ext cx="103194" cy="93763"/>
            </a:xfrm>
            <a:custGeom>
              <a:avLst/>
              <a:gdLst/>
              <a:ahLst/>
              <a:cxnLst/>
              <a:rect l="l" t="t" r="r" b="b"/>
              <a:pathLst>
                <a:path w="4738" h="4305" extrusionOk="0">
                  <a:moveTo>
                    <a:pt x="3476" y="1"/>
                  </a:moveTo>
                  <a:cubicBezTo>
                    <a:pt x="3363" y="1"/>
                    <a:pt x="3248" y="18"/>
                    <a:pt x="3136" y="52"/>
                  </a:cubicBezTo>
                  <a:cubicBezTo>
                    <a:pt x="2770" y="186"/>
                    <a:pt x="2503" y="452"/>
                    <a:pt x="2336" y="786"/>
                  </a:cubicBezTo>
                  <a:cubicBezTo>
                    <a:pt x="2136" y="486"/>
                    <a:pt x="1802" y="252"/>
                    <a:pt x="1435" y="152"/>
                  </a:cubicBezTo>
                  <a:cubicBezTo>
                    <a:pt x="1404" y="150"/>
                    <a:pt x="1372" y="149"/>
                    <a:pt x="1341" y="149"/>
                  </a:cubicBezTo>
                  <a:cubicBezTo>
                    <a:pt x="935" y="149"/>
                    <a:pt x="518" y="345"/>
                    <a:pt x="301" y="686"/>
                  </a:cubicBezTo>
                  <a:cubicBezTo>
                    <a:pt x="68" y="1086"/>
                    <a:pt x="1" y="1553"/>
                    <a:pt x="134" y="1987"/>
                  </a:cubicBezTo>
                  <a:cubicBezTo>
                    <a:pt x="234" y="2420"/>
                    <a:pt x="435" y="2821"/>
                    <a:pt x="735" y="3154"/>
                  </a:cubicBezTo>
                  <a:cubicBezTo>
                    <a:pt x="1135" y="3588"/>
                    <a:pt x="1635" y="3955"/>
                    <a:pt x="2169" y="4222"/>
                  </a:cubicBezTo>
                  <a:cubicBezTo>
                    <a:pt x="2281" y="4277"/>
                    <a:pt x="2404" y="4304"/>
                    <a:pt x="2526" y="4304"/>
                  </a:cubicBezTo>
                  <a:cubicBezTo>
                    <a:pt x="2697" y="4304"/>
                    <a:pt x="2867" y="4252"/>
                    <a:pt x="3003" y="4155"/>
                  </a:cubicBezTo>
                  <a:cubicBezTo>
                    <a:pt x="3503" y="3821"/>
                    <a:pt x="3904" y="3388"/>
                    <a:pt x="4237" y="2887"/>
                  </a:cubicBezTo>
                  <a:cubicBezTo>
                    <a:pt x="4504" y="2521"/>
                    <a:pt x="4638" y="2087"/>
                    <a:pt x="4704" y="1653"/>
                  </a:cubicBezTo>
                  <a:cubicBezTo>
                    <a:pt x="4738" y="1186"/>
                    <a:pt x="4604" y="753"/>
                    <a:pt x="4337" y="386"/>
                  </a:cubicBezTo>
                  <a:cubicBezTo>
                    <a:pt x="4115" y="138"/>
                    <a:pt x="3800" y="1"/>
                    <a:pt x="3476" y="1"/>
                  </a:cubicBezTo>
                  <a:close/>
                </a:path>
              </a:pathLst>
            </a:custGeom>
            <a:solidFill>
              <a:srgbClr val="FF8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6984481" y="2937165"/>
              <a:ext cx="122817" cy="102584"/>
            </a:xfrm>
            <a:custGeom>
              <a:avLst/>
              <a:gdLst/>
              <a:ahLst/>
              <a:cxnLst/>
              <a:rect l="l" t="t" r="r" b="b"/>
              <a:pathLst>
                <a:path w="5639" h="4710" extrusionOk="0">
                  <a:moveTo>
                    <a:pt x="3837" y="401"/>
                  </a:moveTo>
                  <a:cubicBezTo>
                    <a:pt x="4237" y="401"/>
                    <a:pt x="4604" y="601"/>
                    <a:pt x="4804" y="968"/>
                  </a:cubicBezTo>
                  <a:cubicBezTo>
                    <a:pt x="5205" y="1735"/>
                    <a:pt x="4804" y="2769"/>
                    <a:pt x="4271" y="3369"/>
                  </a:cubicBezTo>
                  <a:cubicBezTo>
                    <a:pt x="4137" y="3536"/>
                    <a:pt x="3970" y="3670"/>
                    <a:pt x="3837" y="3836"/>
                  </a:cubicBezTo>
                  <a:cubicBezTo>
                    <a:pt x="3670" y="4003"/>
                    <a:pt x="3470" y="4137"/>
                    <a:pt x="3237" y="4270"/>
                  </a:cubicBezTo>
                  <a:cubicBezTo>
                    <a:pt x="3163" y="4310"/>
                    <a:pt x="3085" y="4328"/>
                    <a:pt x="3005" y="4328"/>
                  </a:cubicBezTo>
                  <a:cubicBezTo>
                    <a:pt x="2688" y="4328"/>
                    <a:pt x="2342" y="4056"/>
                    <a:pt x="2102" y="3870"/>
                  </a:cubicBezTo>
                  <a:cubicBezTo>
                    <a:pt x="1402" y="3403"/>
                    <a:pt x="735" y="2635"/>
                    <a:pt x="735" y="1768"/>
                  </a:cubicBezTo>
                  <a:cubicBezTo>
                    <a:pt x="701" y="1268"/>
                    <a:pt x="1002" y="801"/>
                    <a:pt x="1435" y="601"/>
                  </a:cubicBezTo>
                  <a:cubicBezTo>
                    <a:pt x="1515" y="584"/>
                    <a:pt x="1596" y="575"/>
                    <a:pt x="1677" y="575"/>
                  </a:cubicBezTo>
                  <a:cubicBezTo>
                    <a:pt x="2051" y="575"/>
                    <a:pt x="2414" y="755"/>
                    <a:pt x="2613" y="1064"/>
                  </a:cubicBezTo>
                  <a:lnTo>
                    <a:pt x="2613" y="1064"/>
                  </a:lnTo>
                  <a:cubicBezTo>
                    <a:pt x="2639" y="1147"/>
                    <a:pt x="2721" y="1205"/>
                    <a:pt x="2805" y="1205"/>
                  </a:cubicBezTo>
                  <a:cubicBezTo>
                    <a:pt x="2866" y="1205"/>
                    <a:pt x="2928" y="1175"/>
                    <a:pt x="2970" y="1101"/>
                  </a:cubicBezTo>
                  <a:cubicBezTo>
                    <a:pt x="2973" y="1091"/>
                    <a:pt x="2977" y="1082"/>
                    <a:pt x="2981" y="1072"/>
                  </a:cubicBezTo>
                  <a:lnTo>
                    <a:pt x="2981" y="1072"/>
                  </a:lnTo>
                  <a:cubicBezTo>
                    <a:pt x="2986" y="1062"/>
                    <a:pt x="2991" y="1051"/>
                    <a:pt x="2994" y="1040"/>
                  </a:cubicBezTo>
                  <a:lnTo>
                    <a:pt x="2994" y="1040"/>
                  </a:lnTo>
                  <a:cubicBezTo>
                    <a:pt x="3141" y="705"/>
                    <a:pt x="3459" y="463"/>
                    <a:pt x="3837" y="401"/>
                  </a:cubicBezTo>
                  <a:close/>
                  <a:moveTo>
                    <a:pt x="3904" y="0"/>
                  </a:moveTo>
                  <a:cubicBezTo>
                    <a:pt x="3435" y="28"/>
                    <a:pt x="3035" y="283"/>
                    <a:pt x="2779" y="653"/>
                  </a:cubicBezTo>
                  <a:lnTo>
                    <a:pt x="2779" y="653"/>
                  </a:lnTo>
                  <a:cubicBezTo>
                    <a:pt x="2506" y="366"/>
                    <a:pt x="2125" y="193"/>
                    <a:pt x="1702" y="167"/>
                  </a:cubicBezTo>
                  <a:cubicBezTo>
                    <a:pt x="1202" y="200"/>
                    <a:pt x="768" y="501"/>
                    <a:pt x="535" y="934"/>
                  </a:cubicBezTo>
                  <a:cubicBezTo>
                    <a:pt x="1" y="1968"/>
                    <a:pt x="668" y="3203"/>
                    <a:pt x="1469" y="3903"/>
                  </a:cubicBezTo>
                  <a:cubicBezTo>
                    <a:pt x="1702" y="4070"/>
                    <a:pt x="1902" y="4237"/>
                    <a:pt x="2136" y="4370"/>
                  </a:cubicBezTo>
                  <a:cubicBezTo>
                    <a:pt x="2369" y="4537"/>
                    <a:pt x="2636" y="4637"/>
                    <a:pt x="2903" y="4704"/>
                  </a:cubicBezTo>
                  <a:cubicBezTo>
                    <a:pt x="2936" y="4708"/>
                    <a:pt x="2968" y="4710"/>
                    <a:pt x="3000" y="4710"/>
                  </a:cubicBezTo>
                  <a:cubicBezTo>
                    <a:pt x="3494" y="4710"/>
                    <a:pt x="3926" y="4250"/>
                    <a:pt x="4271" y="3936"/>
                  </a:cubicBezTo>
                  <a:cubicBezTo>
                    <a:pt x="5038" y="3203"/>
                    <a:pt x="5638" y="2002"/>
                    <a:pt x="5205" y="934"/>
                  </a:cubicBezTo>
                  <a:cubicBezTo>
                    <a:pt x="5004" y="401"/>
                    <a:pt x="4471" y="34"/>
                    <a:pt x="3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0"/>
          <p:cNvGrpSpPr/>
          <p:nvPr/>
        </p:nvGrpSpPr>
        <p:grpSpPr>
          <a:xfrm>
            <a:off x="1917338" y="154269"/>
            <a:ext cx="122796" cy="102584"/>
            <a:chOff x="9162720" y="2911006"/>
            <a:chExt cx="122796" cy="102584"/>
          </a:xfrm>
        </p:grpSpPr>
        <p:sp>
          <p:nvSpPr>
            <p:cNvPr id="315" name="Google Shape;315;p30"/>
            <p:cNvSpPr/>
            <p:nvPr/>
          </p:nvSpPr>
          <p:spPr>
            <a:xfrm>
              <a:off x="9172892" y="2915711"/>
              <a:ext cx="103194" cy="93741"/>
            </a:xfrm>
            <a:custGeom>
              <a:avLst/>
              <a:gdLst/>
              <a:ahLst/>
              <a:cxnLst/>
              <a:rect l="l" t="t" r="r" b="b"/>
              <a:pathLst>
                <a:path w="4738" h="4304" extrusionOk="0">
                  <a:moveTo>
                    <a:pt x="3476" y="0"/>
                  </a:moveTo>
                  <a:cubicBezTo>
                    <a:pt x="3362" y="0"/>
                    <a:pt x="3248" y="17"/>
                    <a:pt x="3136" y="51"/>
                  </a:cubicBezTo>
                  <a:cubicBezTo>
                    <a:pt x="2769" y="185"/>
                    <a:pt x="2502" y="452"/>
                    <a:pt x="2336" y="785"/>
                  </a:cubicBezTo>
                  <a:cubicBezTo>
                    <a:pt x="2136" y="485"/>
                    <a:pt x="1802" y="251"/>
                    <a:pt x="1435" y="151"/>
                  </a:cubicBezTo>
                  <a:cubicBezTo>
                    <a:pt x="1404" y="149"/>
                    <a:pt x="1372" y="148"/>
                    <a:pt x="1341" y="148"/>
                  </a:cubicBezTo>
                  <a:cubicBezTo>
                    <a:pt x="935" y="148"/>
                    <a:pt x="518" y="345"/>
                    <a:pt x="301" y="685"/>
                  </a:cubicBezTo>
                  <a:cubicBezTo>
                    <a:pt x="67" y="1085"/>
                    <a:pt x="1" y="1552"/>
                    <a:pt x="134" y="1986"/>
                  </a:cubicBezTo>
                  <a:cubicBezTo>
                    <a:pt x="234" y="2420"/>
                    <a:pt x="468" y="2820"/>
                    <a:pt x="735" y="3153"/>
                  </a:cubicBezTo>
                  <a:cubicBezTo>
                    <a:pt x="1135" y="3587"/>
                    <a:pt x="1635" y="3954"/>
                    <a:pt x="2169" y="4221"/>
                  </a:cubicBezTo>
                  <a:cubicBezTo>
                    <a:pt x="2280" y="4277"/>
                    <a:pt x="2403" y="4303"/>
                    <a:pt x="2526" y="4303"/>
                  </a:cubicBezTo>
                  <a:cubicBezTo>
                    <a:pt x="2697" y="4303"/>
                    <a:pt x="2867" y="4251"/>
                    <a:pt x="3003" y="4154"/>
                  </a:cubicBezTo>
                  <a:cubicBezTo>
                    <a:pt x="3503" y="3821"/>
                    <a:pt x="3903" y="3387"/>
                    <a:pt x="4270" y="2887"/>
                  </a:cubicBezTo>
                  <a:cubicBezTo>
                    <a:pt x="4504" y="2520"/>
                    <a:pt x="4637" y="2086"/>
                    <a:pt x="4704" y="1652"/>
                  </a:cubicBezTo>
                  <a:cubicBezTo>
                    <a:pt x="4737" y="1185"/>
                    <a:pt x="4604" y="752"/>
                    <a:pt x="4337" y="385"/>
                  </a:cubicBezTo>
                  <a:cubicBezTo>
                    <a:pt x="4114" y="137"/>
                    <a:pt x="3800" y="0"/>
                    <a:pt x="3476" y="0"/>
                  </a:cubicBezTo>
                  <a:close/>
                </a:path>
              </a:pathLst>
            </a:custGeom>
            <a:solidFill>
              <a:srgbClr val="8A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9162720" y="2911006"/>
              <a:ext cx="122796" cy="102584"/>
            </a:xfrm>
            <a:custGeom>
              <a:avLst/>
              <a:gdLst/>
              <a:ahLst/>
              <a:cxnLst/>
              <a:rect l="l" t="t" r="r" b="b"/>
              <a:pathLst>
                <a:path w="5638" h="4710" extrusionOk="0">
                  <a:moveTo>
                    <a:pt x="3837" y="401"/>
                  </a:moveTo>
                  <a:cubicBezTo>
                    <a:pt x="4237" y="401"/>
                    <a:pt x="4604" y="601"/>
                    <a:pt x="4771" y="968"/>
                  </a:cubicBezTo>
                  <a:cubicBezTo>
                    <a:pt x="5204" y="1735"/>
                    <a:pt x="4771" y="2769"/>
                    <a:pt x="4270" y="3369"/>
                  </a:cubicBezTo>
                  <a:cubicBezTo>
                    <a:pt x="4104" y="3536"/>
                    <a:pt x="3970" y="3670"/>
                    <a:pt x="3803" y="3836"/>
                  </a:cubicBezTo>
                  <a:cubicBezTo>
                    <a:pt x="3637" y="4003"/>
                    <a:pt x="3436" y="4137"/>
                    <a:pt x="3236" y="4270"/>
                  </a:cubicBezTo>
                  <a:cubicBezTo>
                    <a:pt x="3156" y="4310"/>
                    <a:pt x="3074" y="4328"/>
                    <a:pt x="2992" y="4328"/>
                  </a:cubicBezTo>
                  <a:cubicBezTo>
                    <a:pt x="2667" y="4328"/>
                    <a:pt x="2342" y="4056"/>
                    <a:pt x="2102" y="3870"/>
                  </a:cubicBezTo>
                  <a:cubicBezTo>
                    <a:pt x="1402" y="3403"/>
                    <a:pt x="735" y="2636"/>
                    <a:pt x="735" y="1768"/>
                  </a:cubicBezTo>
                  <a:cubicBezTo>
                    <a:pt x="701" y="1268"/>
                    <a:pt x="968" y="801"/>
                    <a:pt x="1435" y="601"/>
                  </a:cubicBezTo>
                  <a:cubicBezTo>
                    <a:pt x="1515" y="584"/>
                    <a:pt x="1595" y="575"/>
                    <a:pt x="1674" y="575"/>
                  </a:cubicBezTo>
                  <a:cubicBezTo>
                    <a:pt x="2055" y="575"/>
                    <a:pt x="2409" y="770"/>
                    <a:pt x="2603" y="1101"/>
                  </a:cubicBezTo>
                  <a:cubicBezTo>
                    <a:pt x="2627" y="1131"/>
                    <a:pt x="2656" y="1152"/>
                    <a:pt x="2686" y="1165"/>
                  </a:cubicBezTo>
                  <a:lnTo>
                    <a:pt x="2686" y="1165"/>
                  </a:lnTo>
                  <a:cubicBezTo>
                    <a:pt x="2721" y="1191"/>
                    <a:pt x="2762" y="1205"/>
                    <a:pt x="2805" y="1205"/>
                  </a:cubicBezTo>
                  <a:cubicBezTo>
                    <a:pt x="2865" y="1205"/>
                    <a:pt x="2927" y="1175"/>
                    <a:pt x="2969" y="1101"/>
                  </a:cubicBezTo>
                  <a:cubicBezTo>
                    <a:pt x="2974" y="1089"/>
                    <a:pt x="2979" y="1077"/>
                    <a:pt x="2983" y="1065"/>
                  </a:cubicBezTo>
                  <a:lnTo>
                    <a:pt x="2983" y="1065"/>
                  </a:lnTo>
                  <a:cubicBezTo>
                    <a:pt x="2987" y="1058"/>
                    <a:pt x="2990" y="1051"/>
                    <a:pt x="2992" y="1044"/>
                  </a:cubicBezTo>
                  <a:lnTo>
                    <a:pt x="2992" y="1044"/>
                  </a:lnTo>
                  <a:cubicBezTo>
                    <a:pt x="3138" y="707"/>
                    <a:pt x="3457" y="464"/>
                    <a:pt x="3837" y="401"/>
                  </a:cubicBezTo>
                  <a:close/>
                  <a:moveTo>
                    <a:pt x="3903" y="0"/>
                  </a:moveTo>
                  <a:cubicBezTo>
                    <a:pt x="3434" y="28"/>
                    <a:pt x="3010" y="284"/>
                    <a:pt x="2765" y="656"/>
                  </a:cubicBezTo>
                  <a:lnTo>
                    <a:pt x="2765" y="656"/>
                  </a:lnTo>
                  <a:cubicBezTo>
                    <a:pt x="2476" y="368"/>
                    <a:pt x="2100" y="194"/>
                    <a:pt x="1702" y="167"/>
                  </a:cubicBezTo>
                  <a:cubicBezTo>
                    <a:pt x="1202" y="201"/>
                    <a:pt x="735" y="501"/>
                    <a:pt x="534" y="934"/>
                  </a:cubicBezTo>
                  <a:cubicBezTo>
                    <a:pt x="1" y="1968"/>
                    <a:pt x="634" y="3203"/>
                    <a:pt x="1468" y="3903"/>
                  </a:cubicBezTo>
                  <a:cubicBezTo>
                    <a:pt x="1669" y="4070"/>
                    <a:pt x="1902" y="4237"/>
                    <a:pt x="2136" y="4370"/>
                  </a:cubicBezTo>
                  <a:cubicBezTo>
                    <a:pt x="2369" y="4537"/>
                    <a:pt x="2603" y="4637"/>
                    <a:pt x="2869" y="4704"/>
                  </a:cubicBezTo>
                  <a:cubicBezTo>
                    <a:pt x="2904" y="4708"/>
                    <a:pt x="2938" y="4710"/>
                    <a:pt x="2972" y="4710"/>
                  </a:cubicBezTo>
                  <a:cubicBezTo>
                    <a:pt x="3493" y="4710"/>
                    <a:pt x="3926" y="4250"/>
                    <a:pt x="4270" y="3937"/>
                  </a:cubicBezTo>
                  <a:cubicBezTo>
                    <a:pt x="5038" y="3203"/>
                    <a:pt x="5638" y="2002"/>
                    <a:pt x="5204" y="934"/>
                  </a:cubicBezTo>
                  <a:cubicBezTo>
                    <a:pt x="4971" y="401"/>
                    <a:pt x="4471" y="34"/>
                    <a:pt x="3903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30"/>
          <p:cNvGrpSpPr/>
          <p:nvPr/>
        </p:nvGrpSpPr>
        <p:grpSpPr>
          <a:xfrm>
            <a:off x="142337" y="1547901"/>
            <a:ext cx="122796" cy="102584"/>
            <a:chOff x="6047231" y="724037"/>
            <a:chExt cx="122796" cy="102584"/>
          </a:xfrm>
        </p:grpSpPr>
        <p:sp>
          <p:nvSpPr>
            <p:cNvPr id="318" name="Google Shape;318;p30"/>
            <p:cNvSpPr/>
            <p:nvPr/>
          </p:nvSpPr>
          <p:spPr>
            <a:xfrm>
              <a:off x="6057403" y="728742"/>
              <a:ext cx="102453" cy="93959"/>
            </a:xfrm>
            <a:custGeom>
              <a:avLst/>
              <a:gdLst/>
              <a:ahLst/>
              <a:cxnLst/>
              <a:rect l="l" t="t" r="r" b="b"/>
              <a:pathLst>
                <a:path w="4704" h="4314" extrusionOk="0">
                  <a:moveTo>
                    <a:pt x="3436" y="0"/>
                  </a:moveTo>
                  <a:cubicBezTo>
                    <a:pt x="3325" y="0"/>
                    <a:pt x="3213" y="17"/>
                    <a:pt x="3102" y="51"/>
                  </a:cubicBezTo>
                  <a:cubicBezTo>
                    <a:pt x="2735" y="184"/>
                    <a:pt x="2469" y="451"/>
                    <a:pt x="2302" y="818"/>
                  </a:cubicBezTo>
                  <a:cubicBezTo>
                    <a:pt x="2102" y="485"/>
                    <a:pt x="1801" y="251"/>
                    <a:pt x="1435" y="184"/>
                  </a:cubicBezTo>
                  <a:cubicBezTo>
                    <a:pt x="1379" y="176"/>
                    <a:pt x="1324" y="172"/>
                    <a:pt x="1268" y="172"/>
                  </a:cubicBezTo>
                  <a:cubicBezTo>
                    <a:pt x="886" y="172"/>
                    <a:pt x="504" y="369"/>
                    <a:pt x="300" y="718"/>
                  </a:cubicBezTo>
                  <a:cubicBezTo>
                    <a:pt x="67" y="1085"/>
                    <a:pt x="0" y="1552"/>
                    <a:pt x="134" y="1986"/>
                  </a:cubicBezTo>
                  <a:cubicBezTo>
                    <a:pt x="234" y="2419"/>
                    <a:pt x="434" y="2820"/>
                    <a:pt x="734" y="3153"/>
                  </a:cubicBezTo>
                  <a:cubicBezTo>
                    <a:pt x="1134" y="3587"/>
                    <a:pt x="1635" y="3954"/>
                    <a:pt x="2168" y="4221"/>
                  </a:cubicBezTo>
                  <a:cubicBezTo>
                    <a:pt x="2288" y="4281"/>
                    <a:pt x="2422" y="4314"/>
                    <a:pt x="2554" y="4314"/>
                  </a:cubicBezTo>
                  <a:cubicBezTo>
                    <a:pt x="2715" y="4314"/>
                    <a:pt x="2874" y="4264"/>
                    <a:pt x="3002" y="4154"/>
                  </a:cubicBezTo>
                  <a:cubicBezTo>
                    <a:pt x="3503" y="3820"/>
                    <a:pt x="3903" y="3387"/>
                    <a:pt x="4237" y="2920"/>
                  </a:cubicBezTo>
                  <a:cubicBezTo>
                    <a:pt x="4470" y="2519"/>
                    <a:pt x="4637" y="2086"/>
                    <a:pt x="4670" y="1652"/>
                  </a:cubicBezTo>
                  <a:cubicBezTo>
                    <a:pt x="4704" y="1219"/>
                    <a:pt x="4570" y="752"/>
                    <a:pt x="4303" y="418"/>
                  </a:cubicBezTo>
                  <a:cubicBezTo>
                    <a:pt x="4079" y="144"/>
                    <a:pt x="3763" y="0"/>
                    <a:pt x="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047231" y="724037"/>
              <a:ext cx="122796" cy="102584"/>
            </a:xfrm>
            <a:custGeom>
              <a:avLst/>
              <a:gdLst/>
              <a:ahLst/>
              <a:cxnLst/>
              <a:rect l="l" t="t" r="r" b="b"/>
              <a:pathLst>
                <a:path w="5638" h="4710" extrusionOk="0">
                  <a:moveTo>
                    <a:pt x="3836" y="400"/>
                  </a:moveTo>
                  <a:cubicBezTo>
                    <a:pt x="4237" y="400"/>
                    <a:pt x="4603" y="634"/>
                    <a:pt x="4770" y="968"/>
                  </a:cubicBezTo>
                  <a:cubicBezTo>
                    <a:pt x="5204" y="1768"/>
                    <a:pt x="4770" y="2769"/>
                    <a:pt x="4270" y="3403"/>
                  </a:cubicBezTo>
                  <a:cubicBezTo>
                    <a:pt x="4103" y="3536"/>
                    <a:pt x="3970" y="3703"/>
                    <a:pt x="3803" y="3836"/>
                  </a:cubicBezTo>
                  <a:cubicBezTo>
                    <a:pt x="3636" y="4003"/>
                    <a:pt x="3436" y="4136"/>
                    <a:pt x="3236" y="4270"/>
                  </a:cubicBezTo>
                  <a:cubicBezTo>
                    <a:pt x="3154" y="4311"/>
                    <a:pt x="3072" y="4328"/>
                    <a:pt x="2989" y="4328"/>
                  </a:cubicBezTo>
                  <a:cubicBezTo>
                    <a:pt x="2665" y="4328"/>
                    <a:pt x="2341" y="4062"/>
                    <a:pt x="2102" y="3903"/>
                  </a:cubicBezTo>
                  <a:cubicBezTo>
                    <a:pt x="1401" y="3436"/>
                    <a:pt x="734" y="2635"/>
                    <a:pt x="734" y="1768"/>
                  </a:cubicBezTo>
                  <a:cubicBezTo>
                    <a:pt x="701" y="1268"/>
                    <a:pt x="968" y="801"/>
                    <a:pt x="1435" y="634"/>
                  </a:cubicBezTo>
                  <a:cubicBezTo>
                    <a:pt x="1537" y="590"/>
                    <a:pt x="1638" y="570"/>
                    <a:pt x="1736" y="570"/>
                  </a:cubicBezTo>
                  <a:cubicBezTo>
                    <a:pt x="2085" y="570"/>
                    <a:pt x="2401" y="822"/>
                    <a:pt x="2635" y="1134"/>
                  </a:cubicBezTo>
                  <a:cubicBezTo>
                    <a:pt x="2653" y="1156"/>
                    <a:pt x="2673" y="1172"/>
                    <a:pt x="2696" y="1183"/>
                  </a:cubicBezTo>
                  <a:lnTo>
                    <a:pt x="2696" y="1183"/>
                  </a:lnTo>
                  <a:cubicBezTo>
                    <a:pt x="2729" y="1205"/>
                    <a:pt x="2768" y="1217"/>
                    <a:pt x="2805" y="1217"/>
                  </a:cubicBezTo>
                  <a:cubicBezTo>
                    <a:pt x="2848" y="1217"/>
                    <a:pt x="2889" y="1201"/>
                    <a:pt x="2918" y="1162"/>
                  </a:cubicBezTo>
                  <a:lnTo>
                    <a:pt x="2918" y="1162"/>
                  </a:lnTo>
                  <a:cubicBezTo>
                    <a:pt x="2973" y="1126"/>
                    <a:pt x="3009" y="1070"/>
                    <a:pt x="2998" y="1005"/>
                  </a:cubicBezTo>
                  <a:lnTo>
                    <a:pt x="2998" y="1005"/>
                  </a:lnTo>
                  <a:cubicBezTo>
                    <a:pt x="3178" y="677"/>
                    <a:pt x="3481" y="460"/>
                    <a:pt x="3836" y="400"/>
                  </a:cubicBezTo>
                  <a:close/>
                  <a:moveTo>
                    <a:pt x="3903" y="0"/>
                  </a:moveTo>
                  <a:cubicBezTo>
                    <a:pt x="3435" y="55"/>
                    <a:pt x="3012" y="292"/>
                    <a:pt x="2766" y="674"/>
                  </a:cubicBezTo>
                  <a:lnTo>
                    <a:pt x="2766" y="674"/>
                  </a:lnTo>
                  <a:cubicBezTo>
                    <a:pt x="2477" y="368"/>
                    <a:pt x="2100" y="194"/>
                    <a:pt x="1701" y="167"/>
                  </a:cubicBezTo>
                  <a:cubicBezTo>
                    <a:pt x="1201" y="200"/>
                    <a:pt x="767" y="501"/>
                    <a:pt x="534" y="968"/>
                  </a:cubicBezTo>
                  <a:cubicBezTo>
                    <a:pt x="0" y="2002"/>
                    <a:pt x="667" y="3236"/>
                    <a:pt x="1468" y="3903"/>
                  </a:cubicBezTo>
                  <a:cubicBezTo>
                    <a:pt x="1668" y="4070"/>
                    <a:pt x="1902" y="4237"/>
                    <a:pt x="2135" y="4370"/>
                  </a:cubicBezTo>
                  <a:cubicBezTo>
                    <a:pt x="2369" y="4537"/>
                    <a:pt x="2602" y="4670"/>
                    <a:pt x="2902" y="4704"/>
                  </a:cubicBezTo>
                  <a:cubicBezTo>
                    <a:pt x="2937" y="4708"/>
                    <a:pt x="2971" y="4710"/>
                    <a:pt x="3005" y="4710"/>
                  </a:cubicBezTo>
                  <a:cubicBezTo>
                    <a:pt x="3496" y="4710"/>
                    <a:pt x="3927" y="4279"/>
                    <a:pt x="4270" y="3936"/>
                  </a:cubicBezTo>
                  <a:cubicBezTo>
                    <a:pt x="5037" y="3202"/>
                    <a:pt x="5638" y="2002"/>
                    <a:pt x="5204" y="934"/>
                  </a:cubicBezTo>
                  <a:cubicBezTo>
                    <a:pt x="4970" y="400"/>
                    <a:pt x="4470" y="34"/>
                    <a:pt x="3903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30"/>
          <p:cNvGrpSpPr/>
          <p:nvPr/>
        </p:nvGrpSpPr>
        <p:grpSpPr>
          <a:xfrm rot="9427630">
            <a:off x="7405247" y="202494"/>
            <a:ext cx="332901" cy="367898"/>
            <a:chOff x="6829006" y="847190"/>
            <a:chExt cx="332890" cy="367886"/>
          </a:xfrm>
        </p:grpSpPr>
        <p:sp>
          <p:nvSpPr>
            <p:cNvPr id="321" name="Google Shape;321;p30"/>
            <p:cNvSpPr/>
            <p:nvPr/>
          </p:nvSpPr>
          <p:spPr>
            <a:xfrm>
              <a:off x="6832643" y="851459"/>
              <a:ext cx="324762" cy="359283"/>
            </a:xfrm>
            <a:custGeom>
              <a:avLst/>
              <a:gdLst/>
              <a:ahLst/>
              <a:cxnLst/>
              <a:rect l="l" t="t" r="r" b="b"/>
              <a:pathLst>
                <a:path w="14911" h="16496" extrusionOk="0">
                  <a:moveTo>
                    <a:pt x="4760" y="1"/>
                  </a:moveTo>
                  <a:cubicBezTo>
                    <a:pt x="3973" y="1"/>
                    <a:pt x="3178" y="223"/>
                    <a:pt x="2469" y="688"/>
                  </a:cubicBezTo>
                  <a:cubicBezTo>
                    <a:pt x="534" y="1956"/>
                    <a:pt x="0" y="4558"/>
                    <a:pt x="1268" y="6492"/>
                  </a:cubicBezTo>
                  <a:lnTo>
                    <a:pt x="6638" y="14598"/>
                  </a:lnTo>
                  <a:cubicBezTo>
                    <a:pt x="7446" y="15831"/>
                    <a:pt x="8782" y="16495"/>
                    <a:pt x="10146" y="16495"/>
                  </a:cubicBezTo>
                  <a:cubicBezTo>
                    <a:pt x="10922" y="16495"/>
                    <a:pt x="11707" y="16280"/>
                    <a:pt x="12409" y="15832"/>
                  </a:cubicBezTo>
                  <a:cubicBezTo>
                    <a:pt x="14377" y="14565"/>
                    <a:pt x="14911" y="11930"/>
                    <a:pt x="13643" y="9995"/>
                  </a:cubicBezTo>
                  <a:lnTo>
                    <a:pt x="8273" y="1889"/>
                  </a:lnTo>
                  <a:cubicBezTo>
                    <a:pt x="7449" y="664"/>
                    <a:pt x="6117" y="1"/>
                    <a:pt x="4760" y="1"/>
                  </a:cubicBezTo>
                  <a:close/>
                </a:path>
              </a:pathLst>
            </a:custGeom>
            <a:solidFill>
              <a:srgbClr val="B98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829725" y="847887"/>
              <a:ext cx="325502" cy="366753"/>
            </a:xfrm>
            <a:custGeom>
              <a:avLst/>
              <a:gdLst/>
              <a:ahLst/>
              <a:cxnLst/>
              <a:rect l="l" t="t" r="r" b="b"/>
              <a:pathLst>
                <a:path w="14945" h="16839" extrusionOk="0">
                  <a:moveTo>
                    <a:pt x="4903" y="346"/>
                  </a:moveTo>
                  <a:cubicBezTo>
                    <a:pt x="5638" y="346"/>
                    <a:pt x="6396" y="554"/>
                    <a:pt x="7106" y="1019"/>
                  </a:cubicBezTo>
                  <a:cubicBezTo>
                    <a:pt x="7573" y="1319"/>
                    <a:pt x="7940" y="1686"/>
                    <a:pt x="8240" y="2153"/>
                  </a:cubicBezTo>
                  <a:cubicBezTo>
                    <a:pt x="8255" y="2172"/>
                    <a:pt x="8273" y="2187"/>
                    <a:pt x="8292" y="2198"/>
                  </a:cubicBezTo>
                  <a:lnTo>
                    <a:pt x="8292" y="2198"/>
                  </a:lnTo>
                  <a:lnTo>
                    <a:pt x="12009" y="7790"/>
                  </a:lnTo>
                  <a:cubicBezTo>
                    <a:pt x="12543" y="8591"/>
                    <a:pt x="13043" y="9392"/>
                    <a:pt x="13577" y="10192"/>
                  </a:cubicBezTo>
                  <a:cubicBezTo>
                    <a:pt x="14745" y="11893"/>
                    <a:pt x="14444" y="14195"/>
                    <a:pt x="12843" y="15529"/>
                  </a:cubicBezTo>
                  <a:cubicBezTo>
                    <a:pt x="12102" y="16160"/>
                    <a:pt x="11189" y="16471"/>
                    <a:pt x="10274" y="16471"/>
                  </a:cubicBezTo>
                  <a:cubicBezTo>
                    <a:pt x="9254" y="16471"/>
                    <a:pt x="8231" y="16085"/>
                    <a:pt x="7439" y="15329"/>
                  </a:cubicBezTo>
                  <a:cubicBezTo>
                    <a:pt x="6872" y="14629"/>
                    <a:pt x="6339" y="13928"/>
                    <a:pt x="5905" y="13128"/>
                  </a:cubicBezTo>
                  <a:lnTo>
                    <a:pt x="1669" y="6756"/>
                  </a:lnTo>
                  <a:cubicBezTo>
                    <a:pt x="1335" y="6256"/>
                    <a:pt x="1102" y="5722"/>
                    <a:pt x="968" y="5189"/>
                  </a:cubicBezTo>
                  <a:cubicBezTo>
                    <a:pt x="408" y="2514"/>
                    <a:pt x="2531" y="346"/>
                    <a:pt x="4903" y="346"/>
                  </a:cubicBezTo>
                  <a:close/>
                  <a:moveTo>
                    <a:pt x="4910" y="1"/>
                  </a:moveTo>
                  <a:cubicBezTo>
                    <a:pt x="4217" y="1"/>
                    <a:pt x="3516" y="168"/>
                    <a:pt x="2870" y="519"/>
                  </a:cubicBezTo>
                  <a:cubicBezTo>
                    <a:pt x="868" y="1553"/>
                    <a:pt x="1" y="3954"/>
                    <a:pt x="868" y="6023"/>
                  </a:cubicBezTo>
                  <a:cubicBezTo>
                    <a:pt x="1268" y="6856"/>
                    <a:pt x="1769" y="7657"/>
                    <a:pt x="2336" y="8424"/>
                  </a:cubicBezTo>
                  <a:lnTo>
                    <a:pt x="4904" y="12294"/>
                  </a:lnTo>
                  <a:lnTo>
                    <a:pt x="6572" y="14829"/>
                  </a:lnTo>
                  <a:cubicBezTo>
                    <a:pt x="7423" y="16117"/>
                    <a:pt x="8822" y="16838"/>
                    <a:pt x="10281" y="16838"/>
                  </a:cubicBezTo>
                  <a:cubicBezTo>
                    <a:pt x="10824" y="16838"/>
                    <a:pt x="11375" y="16738"/>
                    <a:pt x="11909" y="16530"/>
                  </a:cubicBezTo>
                  <a:cubicBezTo>
                    <a:pt x="13844" y="15730"/>
                    <a:pt x="14945" y="13661"/>
                    <a:pt x="14545" y="11627"/>
                  </a:cubicBezTo>
                  <a:cubicBezTo>
                    <a:pt x="14344" y="10559"/>
                    <a:pt x="13644" y="9692"/>
                    <a:pt x="13077" y="8791"/>
                  </a:cubicBezTo>
                  <a:lnTo>
                    <a:pt x="8640" y="2120"/>
                  </a:lnTo>
                  <a:lnTo>
                    <a:pt x="8572" y="2028"/>
                  </a:lnTo>
                  <a:lnTo>
                    <a:pt x="8572" y="2028"/>
                  </a:lnTo>
                  <a:cubicBezTo>
                    <a:pt x="8567" y="2004"/>
                    <a:pt x="8557" y="1979"/>
                    <a:pt x="8540" y="1953"/>
                  </a:cubicBezTo>
                  <a:cubicBezTo>
                    <a:pt x="7712" y="699"/>
                    <a:pt x="6326" y="1"/>
                    <a:pt x="4910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913931" y="882127"/>
              <a:ext cx="105502" cy="68367"/>
            </a:xfrm>
            <a:custGeom>
              <a:avLst/>
              <a:gdLst/>
              <a:ahLst/>
              <a:cxnLst/>
              <a:rect l="l" t="t" r="r" b="b"/>
              <a:pathLst>
                <a:path w="4844" h="3139" extrusionOk="0">
                  <a:moveTo>
                    <a:pt x="1148" y="0"/>
                  </a:moveTo>
                  <a:cubicBezTo>
                    <a:pt x="842" y="0"/>
                    <a:pt x="534" y="49"/>
                    <a:pt x="238" y="147"/>
                  </a:cubicBezTo>
                  <a:cubicBezTo>
                    <a:pt x="0" y="237"/>
                    <a:pt x="53" y="564"/>
                    <a:pt x="256" y="564"/>
                  </a:cubicBezTo>
                  <a:cubicBezTo>
                    <a:pt x="281" y="564"/>
                    <a:pt x="309" y="559"/>
                    <a:pt x="338" y="548"/>
                  </a:cubicBezTo>
                  <a:lnTo>
                    <a:pt x="338" y="514"/>
                  </a:lnTo>
                  <a:cubicBezTo>
                    <a:pt x="598" y="431"/>
                    <a:pt x="864" y="390"/>
                    <a:pt x="1127" y="390"/>
                  </a:cubicBezTo>
                  <a:cubicBezTo>
                    <a:pt x="1710" y="390"/>
                    <a:pt x="2280" y="591"/>
                    <a:pt x="2740" y="981"/>
                  </a:cubicBezTo>
                  <a:cubicBezTo>
                    <a:pt x="3440" y="1548"/>
                    <a:pt x="4007" y="2249"/>
                    <a:pt x="4407" y="3050"/>
                  </a:cubicBezTo>
                  <a:cubicBezTo>
                    <a:pt x="4460" y="3112"/>
                    <a:pt x="4525" y="3139"/>
                    <a:pt x="4587" y="3139"/>
                  </a:cubicBezTo>
                  <a:cubicBezTo>
                    <a:pt x="4723" y="3139"/>
                    <a:pt x="4843" y="3010"/>
                    <a:pt x="4774" y="2849"/>
                  </a:cubicBezTo>
                  <a:cubicBezTo>
                    <a:pt x="4307" y="1949"/>
                    <a:pt x="3674" y="1182"/>
                    <a:pt x="2906" y="581"/>
                  </a:cubicBezTo>
                  <a:cubicBezTo>
                    <a:pt x="2392" y="201"/>
                    <a:pt x="1772" y="0"/>
                    <a:pt x="1148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7025909" y="966704"/>
              <a:ext cx="12371" cy="8734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300" y="0"/>
                  </a:moveTo>
                  <a:cubicBezTo>
                    <a:pt x="0" y="0"/>
                    <a:pt x="0" y="401"/>
                    <a:pt x="300" y="401"/>
                  </a:cubicBezTo>
                  <a:cubicBezTo>
                    <a:pt x="567" y="401"/>
                    <a:pt x="567" y="0"/>
                    <a:pt x="300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903846" y="971780"/>
              <a:ext cx="32714" cy="10193"/>
            </a:xfrm>
            <a:custGeom>
              <a:avLst/>
              <a:gdLst/>
              <a:ahLst/>
              <a:cxnLst/>
              <a:rect l="l" t="t" r="r" b="b"/>
              <a:pathLst>
                <a:path w="1502" h="468" extrusionOk="0">
                  <a:moveTo>
                    <a:pt x="200" y="1"/>
                  </a:moveTo>
                  <a:cubicBezTo>
                    <a:pt x="100" y="1"/>
                    <a:pt x="0" y="68"/>
                    <a:pt x="0" y="201"/>
                  </a:cubicBezTo>
                  <a:cubicBezTo>
                    <a:pt x="0" y="301"/>
                    <a:pt x="100" y="401"/>
                    <a:pt x="200" y="401"/>
                  </a:cubicBezTo>
                  <a:lnTo>
                    <a:pt x="1301" y="468"/>
                  </a:lnTo>
                  <a:cubicBezTo>
                    <a:pt x="1401" y="468"/>
                    <a:pt x="1501" y="368"/>
                    <a:pt x="1501" y="268"/>
                  </a:cubicBezTo>
                  <a:cubicBezTo>
                    <a:pt x="1501" y="134"/>
                    <a:pt x="1401" y="68"/>
                    <a:pt x="1301" y="68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6910381" y="989226"/>
              <a:ext cx="27639" cy="10193"/>
            </a:xfrm>
            <a:custGeom>
              <a:avLst/>
              <a:gdLst/>
              <a:ahLst/>
              <a:cxnLst/>
              <a:rect l="l" t="t" r="r" b="b"/>
              <a:pathLst>
                <a:path w="1269" h="468" extrusionOk="0">
                  <a:moveTo>
                    <a:pt x="1035" y="1"/>
                  </a:moveTo>
                  <a:lnTo>
                    <a:pt x="201" y="34"/>
                  </a:lnTo>
                  <a:cubicBezTo>
                    <a:pt x="101" y="34"/>
                    <a:pt x="0" y="134"/>
                    <a:pt x="0" y="267"/>
                  </a:cubicBezTo>
                  <a:cubicBezTo>
                    <a:pt x="0" y="367"/>
                    <a:pt x="101" y="468"/>
                    <a:pt x="201" y="468"/>
                  </a:cubicBezTo>
                  <a:lnTo>
                    <a:pt x="1035" y="434"/>
                  </a:lnTo>
                  <a:cubicBezTo>
                    <a:pt x="1168" y="434"/>
                    <a:pt x="1268" y="334"/>
                    <a:pt x="1268" y="234"/>
                  </a:cubicBezTo>
                  <a:cubicBezTo>
                    <a:pt x="1235" y="101"/>
                    <a:pt x="1168" y="1"/>
                    <a:pt x="1035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6914737" y="979055"/>
              <a:ext cx="247159" cy="229714"/>
            </a:xfrm>
            <a:custGeom>
              <a:avLst/>
              <a:gdLst/>
              <a:ahLst/>
              <a:cxnLst/>
              <a:rect l="l" t="t" r="r" b="b"/>
              <a:pathLst>
                <a:path w="11348" h="10547" extrusionOk="0">
                  <a:moveTo>
                    <a:pt x="7139" y="1"/>
                  </a:moveTo>
                  <a:cubicBezTo>
                    <a:pt x="4170" y="1969"/>
                    <a:pt x="2936" y="2636"/>
                    <a:pt x="1" y="4604"/>
                  </a:cubicBezTo>
                  <a:lnTo>
                    <a:pt x="3670" y="9641"/>
                  </a:lnTo>
                  <a:cubicBezTo>
                    <a:pt x="4876" y="10282"/>
                    <a:pt x="5908" y="10546"/>
                    <a:pt x="6780" y="10546"/>
                  </a:cubicBezTo>
                  <a:cubicBezTo>
                    <a:pt x="10539" y="10546"/>
                    <a:pt x="11347" y="5637"/>
                    <a:pt x="10508" y="4771"/>
                  </a:cubicBezTo>
                  <a:cubicBezTo>
                    <a:pt x="9507" y="3703"/>
                    <a:pt x="7139" y="1"/>
                    <a:pt x="7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6909858" y="974676"/>
              <a:ext cx="246114" cy="237642"/>
            </a:xfrm>
            <a:custGeom>
              <a:avLst/>
              <a:gdLst/>
              <a:ahLst/>
              <a:cxnLst/>
              <a:rect l="l" t="t" r="r" b="b"/>
              <a:pathLst>
                <a:path w="11300" h="10911" extrusionOk="0">
                  <a:moveTo>
                    <a:pt x="7305" y="473"/>
                  </a:moveTo>
                  <a:lnTo>
                    <a:pt x="7305" y="473"/>
                  </a:lnTo>
                  <a:cubicBezTo>
                    <a:pt x="8206" y="1881"/>
                    <a:pt x="9139" y="3257"/>
                    <a:pt x="10165" y="4571"/>
                  </a:cubicBezTo>
                  <a:cubicBezTo>
                    <a:pt x="10365" y="4771"/>
                    <a:pt x="10565" y="5005"/>
                    <a:pt x="10732" y="5272"/>
                  </a:cubicBezTo>
                  <a:cubicBezTo>
                    <a:pt x="10799" y="5439"/>
                    <a:pt x="10832" y="5639"/>
                    <a:pt x="10866" y="5872"/>
                  </a:cubicBezTo>
                  <a:cubicBezTo>
                    <a:pt x="10866" y="6473"/>
                    <a:pt x="10799" y="7106"/>
                    <a:pt x="10599" y="7707"/>
                  </a:cubicBezTo>
                  <a:cubicBezTo>
                    <a:pt x="10098" y="9141"/>
                    <a:pt x="8998" y="10409"/>
                    <a:pt x="7396" y="10542"/>
                  </a:cubicBezTo>
                  <a:cubicBezTo>
                    <a:pt x="7230" y="10565"/>
                    <a:pt x="7063" y="10576"/>
                    <a:pt x="6897" y="10576"/>
                  </a:cubicBezTo>
                  <a:cubicBezTo>
                    <a:pt x="6566" y="10576"/>
                    <a:pt x="6240" y="10531"/>
                    <a:pt x="5929" y="10442"/>
                  </a:cubicBezTo>
                  <a:cubicBezTo>
                    <a:pt x="5628" y="10376"/>
                    <a:pt x="5362" y="10275"/>
                    <a:pt x="5061" y="10175"/>
                  </a:cubicBezTo>
                  <a:cubicBezTo>
                    <a:pt x="4761" y="10075"/>
                    <a:pt x="4461" y="9875"/>
                    <a:pt x="4127" y="9775"/>
                  </a:cubicBezTo>
                  <a:cubicBezTo>
                    <a:pt x="4027" y="9742"/>
                    <a:pt x="4061" y="9775"/>
                    <a:pt x="3994" y="9675"/>
                  </a:cubicBezTo>
                  <a:cubicBezTo>
                    <a:pt x="3927" y="9608"/>
                    <a:pt x="3894" y="9542"/>
                    <a:pt x="3827" y="9442"/>
                  </a:cubicBezTo>
                  <a:lnTo>
                    <a:pt x="3227" y="8608"/>
                  </a:lnTo>
                  <a:lnTo>
                    <a:pt x="464" y="4825"/>
                  </a:lnTo>
                  <a:lnTo>
                    <a:pt x="464" y="4825"/>
                  </a:lnTo>
                  <a:cubicBezTo>
                    <a:pt x="2725" y="3336"/>
                    <a:pt x="5044" y="1962"/>
                    <a:pt x="7305" y="473"/>
                  </a:cubicBezTo>
                  <a:close/>
                  <a:moveTo>
                    <a:pt x="7377" y="0"/>
                  </a:moveTo>
                  <a:cubicBezTo>
                    <a:pt x="7348" y="0"/>
                    <a:pt x="7320" y="11"/>
                    <a:pt x="7296" y="35"/>
                  </a:cubicBezTo>
                  <a:cubicBezTo>
                    <a:pt x="4928" y="1603"/>
                    <a:pt x="2493" y="3037"/>
                    <a:pt x="125" y="4605"/>
                  </a:cubicBezTo>
                  <a:cubicBezTo>
                    <a:pt x="105" y="4621"/>
                    <a:pt x="90" y="4638"/>
                    <a:pt x="78" y="4656"/>
                  </a:cubicBezTo>
                  <a:lnTo>
                    <a:pt x="78" y="4656"/>
                  </a:lnTo>
                  <a:cubicBezTo>
                    <a:pt x="23" y="4706"/>
                    <a:pt x="1" y="4786"/>
                    <a:pt x="58" y="4872"/>
                  </a:cubicBezTo>
                  <a:lnTo>
                    <a:pt x="59" y="4874"/>
                  </a:lnTo>
                  <a:lnTo>
                    <a:pt x="59" y="4874"/>
                  </a:lnTo>
                  <a:cubicBezTo>
                    <a:pt x="73" y="4907"/>
                    <a:pt x="94" y="4936"/>
                    <a:pt x="119" y="4956"/>
                  </a:cubicBezTo>
                  <a:lnTo>
                    <a:pt x="119" y="4956"/>
                  </a:lnTo>
                  <a:lnTo>
                    <a:pt x="2693" y="8474"/>
                  </a:lnTo>
                  <a:cubicBezTo>
                    <a:pt x="3027" y="8941"/>
                    <a:pt x="3360" y="9442"/>
                    <a:pt x="3727" y="9909"/>
                  </a:cubicBezTo>
                  <a:cubicBezTo>
                    <a:pt x="3894" y="10042"/>
                    <a:pt x="4061" y="10142"/>
                    <a:pt x="4261" y="10209"/>
                  </a:cubicBezTo>
                  <a:cubicBezTo>
                    <a:pt x="4561" y="10342"/>
                    <a:pt x="4861" y="10476"/>
                    <a:pt x="5161" y="10576"/>
                  </a:cubicBezTo>
                  <a:cubicBezTo>
                    <a:pt x="5695" y="10776"/>
                    <a:pt x="6262" y="10876"/>
                    <a:pt x="6829" y="10909"/>
                  </a:cubicBezTo>
                  <a:cubicBezTo>
                    <a:pt x="6856" y="10910"/>
                    <a:pt x="6883" y="10910"/>
                    <a:pt x="6910" y="10910"/>
                  </a:cubicBezTo>
                  <a:cubicBezTo>
                    <a:pt x="8547" y="10910"/>
                    <a:pt x="10042" y="9917"/>
                    <a:pt x="10699" y="8407"/>
                  </a:cubicBezTo>
                  <a:cubicBezTo>
                    <a:pt x="10999" y="7740"/>
                    <a:pt x="11166" y="7040"/>
                    <a:pt x="11232" y="6339"/>
                  </a:cubicBezTo>
                  <a:cubicBezTo>
                    <a:pt x="11299" y="5839"/>
                    <a:pt x="11199" y="5339"/>
                    <a:pt x="10966" y="4905"/>
                  </a:cubicBezTo>
                  <a:cubicBezTo>
                    <a:pt x="10732" y="4571"/>
                    <a:pt x="10432" y="4304"/>
                    <a:pt x="10198" y="3971"/>
                  </a:cubicBezTo>
                  <a:cubicBezTo>
                    <a:pt x="9831" y="3504"/>
                    <a:pt x="9498" y="3037"/>
                    <a:pt x="9164" y="2570"/>
                  </a:cubicBezTo>
                  <a:cubicBezTo>
                    <a:pt x="8631" y="1803"/>
                    <a:pt x="8130" y="1002"/>
                    <a:pt x="7630" y="235"/>
                  </a:cubicBezTo>
                  <a:lnTo>
                    <a:pt x="7530" y="101"/>
                  </a:lnTo>
                  <a:cubicBezTo>
                    <a:pt x="7487" y="37"/>
                    <a:pt x="7430" y="0"/>
                    <a:pt x="7377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7025909" y="1002295"/>
              <a:ext cx="66124" cy="13112"/>
            </a:xfrm>
            <a:custGeom>
              <a:avLst/>
              <a:gdLst/>
              <a:ahLst/>
              <a:cxnLst/>
              <a:rect l="l" t="t" r="r" b="b"/>
              <a:pathLst>
                <a:path w="3036" h="602" extrusionOk="0">
                  <a:moveTo>
                    <a:pt x="267" y="1"/>
                  </a:moveTo>
                  <a:cubicBezTo>
                    <a:pt x="0" y="1"/>
                    <a:pt x="0" y="401"/>
                    <a:pt x="267" y="401"/>
                  </a:cubicBezTo>
                  <a:lnTo>
                    <a:pt x="2769" y="601"/>
                  </a:lnTo>
                  <a:cubicBezTo>
                    <a:pt x="3036" y="601"/>
                    <a:pt x="3036" y="201"/>
                    <a:pt x="2769" y="201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989295" y="1026843"/>
              <a:ext cx="128894" cy="21257"/>
            </a:xfrm>
            <a:custGeom>
              <a:avLst/>
              <a:gdLst/>
              <a:ahLst/>
              <a:cxnLst/>
              <a:rect l="l" t="t" r="r" b="b"/>
              <a:pathLst>
                <a:path w="5918" h="976" extrusionOk="0">
                  <a:moveTo>
                    <a:pt x="322" y="1"/>
                  </a:moveTo>
                  <a:cubicBezTo>
                    <a:pt x="95" y="1"/>
                    <a:pt x="0" y="347"/>
                    <a:pt x="247" y="408"/>
                  </a:cubicBezTo>
                  <a:cubicBezTo>
                    <a:pt x="2048" y="675"/>
                    <a:pt x="3849" y="875"/>
                    <a:pt x="5651" y="975"/>
                  </a:cubicBezTo>
                  <a:cubicBezTo>
                    <a:pt x="5918" y="975"/>
                    <a:pt x="5918" y="575"/>
                    <a:pt x="5651" y="575"/>
                  </a:cubicBezTo>
                  <a:cubicBezTo>
                    <a:pt x="3883" y="475"/>
                    <a:pt x="2115" y="275"/>
                    <a:pt x="380" y="8"/>
                  </a:cubicBezTo>
                  <a:cubicBezTo>
                    <a:pt x="360" y="3"/>
                    <a:pt x="340" y="1"/>
                    <a:pt x="322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6950350" y="1050955"/>
              <a:ext cx="187221" cy="32060"/>
            </a:xfrm>
            <a:custGeom>
              <a:avLst/>
              <a:gdLst/>
              <a:ahLst/>
              <a:cxnLst/>
              <a:rect l="l" t="t" r="r" b="b"/>
              <a:pathLst>
                <a:path w="8596" h="1472" extrusionOk="0">
                  <a:moveTo>
                    <a:pt x="238" y="0"/>
                  </a:moveTo>
                  <a:cubicBezTo>
                    <a:pt x="0" y="0"/>
                    <a:pt x="10" y="403"/>
                    <a:pt x="267" y="436"/>
                  </a:cubicBezTo>
                  <a:cubicBezTo>
                    <a:pt x="2936" y="702"/>
                    <a:pt x="5571" y="1036"/>
                    <a:pt x="8239" y="1470"/>
                  </a:cubicBezTo>
                  <a:cubicBezTo>
                    <a:pt x="8250" y="1471"/>
                    <a:pt x="8260" y="1472"/>
                    <a:pt x="8270" y="1472"/>
                  </a:cubicBezTo>
                  <a:cubicBezTo>
                    <a:pt x="8514" y="1472"/>
                    <a:pt x="8596" y="1100"/>
                    <a:pt x="8339" y="1036"/>
                  </a:cubicBezTo>
                  <a:cubicBezTo>
                    <a:pt x="5637" y="602"/>
                    <a:pt x="2969" y="269"/>
                    <a:pt x="267" y="2"/>
                  </a:cubicBezTo>
                  <a:cubicBezTo>
                    <a:pt x="257" y="1"/>
                    <a:pt x="248" y="0"/>
                    <a:pt x="238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6916632" y="1074806"/>
              <a:ext cx="232567" cy="40903"/>
            </a:xfrm>
            <a:custGeom>
              <a:avLst/>
              <a:gdLst/>
              <a:ahLst/>
              <a:cxnLst/>
              <a:rect l="l" t="t" r="r" b="b"/>
              <a:pathLst>
                <a:path w="10678" h="1878" extrusionOk="0">
                  <a:moveTo>
                    <a:pt x="322" y="0"/>
                  </a:moveTo>
                  <a:cubicBezTo>
                    <a:pt x="96" y="0"/>
                    <a:pt x="1" y="346"/>
                    <a:pt x="247" y="408"/>
                  </a:cubicBezTo>
                  <a:lnTo>
                    <a:pt x="10321" y="1876"/>
                  </a:lnTo>
                  <a:cubicBezTo>
                    <a:pt x="10332" y="1877"/>
                    <a:pt x="10342" y="1878"/>
                    <a:pt x="10352" y="1878"/>
                  </a:cubicBezTo>
                  <a:cubicBezTo>
                    <a:pt x="10595" y="1878"/>
                    <a:pt x="10677" y="1506"/>
                    <a:pt x="10421" y="1442"/>
                  </a:cubicBezTo>
                  <a:lnTo>
                    <a:pt x="381" y="8"/>
                  </a:lnTo>
                  <a:cubicBezTo>
                    <a:pt x="360" y="3"/>
                    <a:pt x="341" y="0"/>
                    <a:pt x="322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6936540" y="1111965"/>
              <a:ext cx="206344" cy="32801"/>
            </a:xfrm>
            <a:custGeom>
              <a:avLst/>
              <a:gdLst/>
              <a:ahLst/>
              <a:cxnLst/>
              <a:rect l="l" t="t" r="r" b="b"/>
              <a:pathLst>
                <a:path w="9474" h="1506" extrusionOk="0">
                  <a:moveTo>
                    <a:pt x="236" y="1"/>
                  </a:moveTo>
                  <a:cubicBezTo>
                    <a:pt x="1" y="1"/>
                    <a:pt x="11" y="371"/>
                    <a:pt x="267" y="403"/>
                  </a:cubicBezTo>
                  <a:lnTo>
                    <a:pt x="9207" y="1504"/>
                  </a:lnTo>
                  <a:cubicBezTo>
                    <a:pt x="9217" y="1505"/>
                    <a:pt x="9226" y="1506"/>
                    <a:pt x="9235" y="1506"/>
                  </a:cubicBezTo>
                  <a:cubicBezTo>
                    <a:pt x="9473" y="1506"/>
                    <a:pt x="9464" y="1102"/>
                    <a:pt x="9207" y="1070"/>
                  </a:cubicBezTo>
                  <a:lnTo>
                    <a:pt x="267" y="3"/>
                  </a:lnTo>
                  <a:cubicBezTo>
                    <a:pt x="257" y="2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6964137" y="1146903"/>
              <a:ext cx="169078" cy="26201"/>
            </a:xfrm>
            <a:custGeom>
              <a:avLst/>
              <a:gdLst/>
              <a:ahLst/>
              <a:cxnLst/>
              <a:rect l="l" t="t" r="r" b="b"/>
              <a:pathLst>
                <a:path w="7763" h="1203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2636" y="601"/>
                    <a:pt x="5004" y="834"/>
                    <a:pt x="7406" y="1201"/>
                  </a:cubicBezTo>
                  <a:cubicBezTo>
                    <a:pt x="7417" y="1202"/>
                    <a:pt x="7427" y="1203"/>
                    <a:pt x="7437" y="1203"/>
                  </a:cubicBezTo>
                  <a:cubicBezTo>
                    <a:pt x="7680" y="1203"/>
                    <a:pt x="7762" y="831"/>
                    <a:pt x="7506" y="767"/>
                  </a:cubicBezTo>
                  <a:cubicBezTo>
                    <a:pt x="5105" y="400"/>
                    <a:pt x="2669" y="167"/>
                    <a:pt x="268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6979645" y="1174456"/>
              <a:ext cx="131290" cy="24045"/>
            </a:xfrm>
            <a:custGeom>
              <a:avLst/>
              <a:gdLst/>
              <a:ahLst/>
              <a:cxnLst/>
              <a:rect l="l" t="t" r="r" b="b"/>
              <a:pathLst>
                <a:path w="6028" h="1104" extrusionOk="0">
                  <a:moveTo>
                    <a:pt x="325" y="1"/>
                  </a:moveTo>
                  <a:cubicBezTo>
                    <a:pt x="82" y="1"/>
                    <a:pt x="0" y="372"/>
                    <a:pt x="256" y="436"/>
                  </a:cubicBezTo>
                  <a:lnTo>
                    <a:pt x="256" y="403"/>
                  </a:lnTo>
                  <a:cubicBezTo>
                    <a:pt x="2091" y="703"/>
                    <a:pt x="3926" y="970"/>
                    <a:pt x="5760" y="1103"/>
                  </a:cubicBezTo>
                  <a:cubicBezTo>
                    <a:pt x="6027" y="1103"/>
                    <a:pt x="6027" y="670"/>
                    <a:pt x="5760" y="670"/>
                  </a:cubicBezTo>
                  <a:cubicBezTo>
                    <a:pt x="3959" y="536"/>
                    <a:pt x="2158" y="270"/>
                    <a:pt x="356" y="3"/>
                  </a:cubicBezTo>
                  <a:cubicBezTo>
                    <a:pt x="346" y="1"/>
                    <a:pt x="335" y="1"/>
                    <a:pt x="325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6829006" y="847190"/>
              <a:ext cx="327680" cy="367886"/>
            </a:xfrm>
            <a:custGeom>
              <a:avLst/>
              <a:gdLst/>
              <a:ahLst/>
              <a:cxnLst/>
              <a:rect l="l" t="t" r="r" b="b"/>
              <a:pathLst>
                <a:path w="15045" h="16891" extrusionOk="0">
                  <a:moveTo>
                    <a:pt x="4993" y="399"/>
                  </a:moveTo>
                  <a:cubicBezTo>
                    <a:pt x="6192" y="399"/>
                    <a:pt x="7406" y="940"/>
                    <a:pt x="8240" y="2185"/>
                  </a:cubicBezTo>
                  <a:lnTo>
                    <a:pt x="12009" y="7856"/>
                  </a:lnTo>
                  <a:lnTo>
                    <a:pt x="13577" y="10224"/>
                  </a:lnTo>
                  <a:cubicBezTo>
                    <a:pt x="14778" y="11925"/>
                    <a:pt x="14444" y="14260"/>
                    <a:pt x="12876" y="15561"/>
                  </a:cubicBezTo>
                  <a:cubicBezTo>
                    <a:pt x="12139" y="16189"/>
                    <a:pt x="11232" y="16499"/>
                    <a:pt x="10326" y="16499"/>
                  </a:cubicBezTo>
                  <a:cubicBezTo>
                    <a:pt x="9304" y="16499"/>
                    <a:pt x="8283" y="16105"/>
                    <a:pt x="7506" y="15328"/>
                  </a:cubicBezTo>
                  <a:cubicBezTo>
                    <a:pt x="6939" y="14661"/>
                    <a:pt x="6405" y="13927"/>
                    <a:pt x="5971" y="13160"/>
                  </a:cubicBezTo>
                  <a:lnTo>
                    <a:pt x="1735" y="6788"/>
                  </a:lnTo>
                  <a:cubicBezTo>
                    <a:pt x="1401" y="6288"/>
                    <a:pt x="1168" y="5788"/>
                    <a:pt x="1035" y="5221"/>
                  </a:cubicBezTo>
                  <a:cubicBezTo>
                    <a:pt x="442" y="2392"/>
                    <a:pt x="2691" y="399"/>
                    <a:pt x="4993" y="399"/>
                  </a:cubicBezTo>
                  <a:close/>
                  <a:moveTo>
                    <a:pt x="4949" y="1"/>
                  </a:moveTo>
                  <a:cubicBezTo>
                    <a:pt x="4248" y="1"/>
                    <a:pt x="3535" y="168"/>
                    <a:pt x="2869" y="517"/>
                  </a:cubicBezTo>
                  <a:cubicBezTo>
                    <a:pt x="868" y="1551"/>
                    <a:pt x="0" y="3953"/>
                    <a:pt x="868" y="6055"/>
                  </a:cubicBezTo>
                  <a:cubicBezTo>
                    <a:pt x="1301" y="6888"/>
                    <a:pt x="1802" y="7689"/>
                    <a:pt x="2369" y="8456"/>
                  </a:cubicBezTo>
                  <a:lnTo>
                    <a:pt x="4937" y="12326"/>
                  </a:lnTo>
                  <a:lnTo>
                    <a:pt x="6605" y="14861"/>
                  </a:lnTo>
                  <a:cubicBezTo>
                    <a:pt x="7449" y="16163"/>
                    <a:pt x="8852" y="16890"/>
                    <a:pt x="10308" y="16890"/>
                  </a:cubicBezTo>
                  <a:cubicBezTo>
                    <a:pt x="10865" y="16890"/>
                    <a:pt x="11431" y="16784"/>
                    <a:pt x="11976" y="16562"/>
                  </a:cubicBezTo>
                  <a:cubicBezTo>
                    <a:pt x="13944" y="15762"/>
                    <a:pt x="15045" y="13693"/>
                    <a:pt x="14644" y="11625"/>
                  </a:cubicBezTo>
                  <a:cubicBezTo>
                    <a:pt x="14411" y="10558"/>
                    <a:pt x="13744" y="9690"/>
                    <a:pt x="13143" y="8790"/>
                  </a:cubicBezTo>
                  <a:lnTo>
                    <a:pt x="8740" y="2118"/>
                  </a:lnTo>
                  <a:lnTo>
                    <a:pt x="8640" y="1985"/>
                  </a:lnTo>
                  <a:cubicBezTo>
                    <a:pt x="8616" y="1951"/>
                    <a:pt x="8587" y="1926"/>
                    <a:pt x="8556" y="1909"/>
                  </a:cubicBezTo>
                  <a:lnTo>
                    <a:pt x="8556" y="1909"/>
                  </a:lnTo>
                  <a:cubicBezTo>
                    <a:pt x="7721" y="678"/>
                    <a:pt x="6359" y="1"/>
                    <a:pt x="4949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30"/>
          <p:cNvGrpSpPr/>
          <p:nvPr/>
        </p:nvGrpSpPr>
        <p:grpSpPr>
          <a:xfrm rot="-5400000" flipH="1">
            <a:off x="1158489" y="206633"/>
            <a:ext cx="346918" cy="359849"/>
            <a:chOff x="8593814" y="3876840"/>
            <a:chExt cx="346918" cy="359849"/>
          </a:xfrm>
        </p:grpSpPr>
        <p:sp>
          <p:nvSpPr>
            <p:cNvPr id="338" name="Google Shape;338;p30"/>
            <p:cNvSpPr/>
            <p:nvPr/>
          </p:nvSpPr>
          <p:spPr>
            <a:xfrm>
              <a:off x="8599630" y="3881305"/>
              <a:ext cx="334955" cy="351006"/>
            </a:xfrm>
            <a:custGeom>
              <a:avLst/>
              <a:gdLst/>
              <a:ahLst/>
              <a:cxnLst/>
              <a:rect l="l" t="t" r="r" b="b"/>
              <a:pathLst>
                <a:path w="15379" h="16116" extrusionOk="0">
                  <a:moveTo>
                    <a:pt x="4716" y="0"/>
                  </a:moveTo>
                  <a:cubicBezTo>
                    <a:pt x="3838" y="0"/>
                    <a:pt x="2956" y="277"/>
                    <a:pt x="2202" y="853"/>
                  </a:cubicBezTo>
                  <a:cubicBezTo>
                    <a:pt x="334" y="2287"/>
                    <a:pt x="1" y="4889"/>
                    <a:pt x="1402" y="6757"/>
                  </a:cubicBezTo>
                  <a:lnTo>
                    <a:pt x="7306" y="14462"/>
                  </a:lnTo>
                  <a:cubicBezTo>
                    <a:pt x="8112" y="15544"/>
                    <a:pt x="9359" y="16115"/>
                    <a:pt x="10622" y="16115"/>
                  </a:cubicBezTo>
                  <a:cubicBezTo>
                    <a:pt x="11502" y="16115"/>
                    <a:pt x="12390" y="15838"/>
                    <a:pt x="13144" y="15263"/>
                  </a:cubicBezTo>
                  <a:cubicBezTo>
                    <a:pt x="15012" y="13862"/>
                    <a:pt x="15378" y="11227"/>
                    <a:pt x="13977" y="9359"/>
                  </a:cubicBezTo>
                  <a:lnTo>
                    <a:pt x="8073" y="1653"/>
                  </a:lnTo>
                  <a:cubicBezTo>
                    <a:pt x="7228" y="572"/>
                    <a:pt x="5977" y="0"/>
                    <a:pt x="4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8593814" y="3876840"/>
              <a:ext cx="334955" cy="359849"/>
            </a:xfrm>
            <a:custGeom>
              <a:avLst/>
              <a:gdLst/>
              <a:ahLst/>
              <a:cxnLst/>
              <a:rect l="l" t="t" r="r" b="b"/>
              <a:pathLst>
                <a:path w="15379" h="16522" extrusionOk="0">
                  <a:moveTo>
                    <a:pt x="4987" y="423"/>
                  </a:moveTo>
                  <a:cubicBezTo>
                    <a:pt x="5641" y="423"/>
                    <a:pt x="6319" y="589"/>
                    <a:pt x="6973" y="957"/>
                  </a:cubicBezTo>
                  <a:cubicBezTo>
                    <a:pt x="7440" y="1224"/>
                    <a:pt x="7840" y="1591"/>
                    <a:pt x="8173" y="2025"/>
                  </a:cubicBezTo>
                  <a:cubicBezTo>
                    <a:pt x="8190" y="2045"/>
                    <a:pt x="8208" y="2060"/>
                    <a:pt x="8226" y="2071"/>
                  </a:cubicBezTo>
                  <a:lnTo>
                    <a:pt x="8226" y="2071"/>
                  </a:lnTo>
                  <a:lnTo>
                    <a:pt x="12276" y="7362"/>
                  </a:lnTo>
                  <a:cubicBezTo>
                    <a:pt x="12843" y="8129"/>
                    <a:pt x="13444" y="8896"/>
                    <a:pt x="14011" y="9630"/>
                  </a:cubicBezTo>
                  <a:cubicBezTo>
                    <a:pt x="15178" y="11131"/>
                    <a:pt x="15145" y="13233"/>
                    <a:pt x="13944" y="14701"/>
                  </a:cubicBezTo>
                  <a:cubicBezTo>
                    <a:pt x="13777" y="14901"/>
                    <a:pt x="13577" y="15068"/>
                    <a:pt x="13377" y="15268"/>
                  </a:cubicBezTo>
                  <a:lnTo>
                    <a:pt x="13344" y="15268"/>
                  </a:lnTo>
                  <a:cubicBezTo>
                    <a:pt x="13310" y="15268"/>
                    <a:pt x="13210" y="15334"/>
                    <a:pt x="13177" y="15401"/>
                  </a:cubicBezTo>
                  <a:cubicBezTo>
                    <a:pt x="13044" y="15468"/>
                    <a:pt x="12910" y="15535"/>
                    <a:pt x="12810" y="15601"/>
                  </a:cubicBezTo>
                  <a:cubicBezTo>
                    <a:pt x="12310" y="15868"/>
                    <a:pt x="11809" y="16035"/>
                    <a:pt x="11276" y="16102"/>
                  </a:cubicBezTo>
                  <a:cubicBezTo>
                    <a:pt x="11151" y="16113"/>
                    <a:pt x="11027" y="16119"/>
                    <a:pt x="10903" y="16119"/>
                  </a:cubicBezTo>
                  <a:cubicBezTo>
                    <a:pt x="9963" y="16119"/>
                    <a:pt x="9044" y="15787"/>
                    <a:pt x="8307" y="15168"/>
                  </a:cubicBezTo>
                  <a:cubicBezTo>
                    <a:pt x="7673" y="14534"/>
                    <a:pt x="7106" y="13833"/>
                    <a:pt x="6606" y="13100"/>
                  </a:cubicBezTo>
                  <a:lnTo>
                    <a:pt x="1969" y="7028"/>
                  </a:lnTo>
                  <a:cubicBezTo>
                    <a:pt x="1602" y="6595"/>
                    <a:pt x="1335" y="6094"/>
                    <a:pt x="1168" y="5561"/>
                  </a:cubicBezTo>
                  <a:cubicBezTo>
                    <a:pt x="350" y="2814"/>
                    <a:pt x="2500" y="423"/>
                    <a:pt x="4987" y="423"/>
                  </a:cubicBezTo>
                  <a:close/>
                  <a:moveTo>
                    <a:pt x="4945" y="0"/>
                  </a:moveTo>
                  <a:cubicBezTo>
                    <a:pt x="4136" y="0"/>
                    <a:pt x="3322" y="224"/>
                    <a:pt x="2603" y="691"/>
                  </a:cubicBezTo>
                  <a:cubicBezTo>
                    <a:pt x="668" y="1925"/>
                    <a:pt x="1" y="4427"/>
                    <a:pt x="1068" y="6461"/>
                  </a:cubicBezTo>
                  <a:cubicBezTo>
                    <a:pt x="1269" y="6795"/>
                    <a:pt x="1502" y="7129"/>
                    <a:pt x="1769" y="7429"/>
                  </a:cubicBezTo>
                  <a:lnTo>
                    <a:pt x="2736" y="8730"/>
                  </a:lnTo>
                  <a:lnTo>
                    <a:pt x="5572" y="12432"/>
                  </a:lnTo>
                  <a:lnTo>
                    <a:pt x="7340" y="14767"/>
                  </a:lnTo>
                  <a:cubicBezTo>
                    <a:pt x="8205" y="15891"/>
                    <a:pt x="9531" y="16521"/>
                    <a:pt x="10890" y="16521"/>
                  </a:cubicBezTo>
                  <a:cubicBezTo>
                    <a:pt x="11468" y="16521"/>
                    <a:pt x="12053" y="16407"/>
                    <a:pt x="12610" y="16168"/>
                  </a:cubicBezTo>
                  <a:cubicBezTo>
                    <a:pt x="12877" y="16068"/>
                    <a:pt x="13110" y="15935"/>
                    <a:pt x="13310" y="15801"/>
                  </a:cubicBezTo>
                  <a:lnTo>
                    <a:pt x="13377" y="15768"/>
                  </a:lnTo>
                  <a:cubicBezTo>
                    <a:pt x="13444" y="15735"/>
                    <a:pt x="13444" y="15701"/>
                    <a:pt x="13377" y="15701"/>
                  </a:cubicBezTo>
                  <a:cubicBezTo>
                    <a:pt x="13377" y="15701"/>
                    <a:pt x="13444" y="15701"/>
                    <a:pt x="13477" y="15668"/>
                  </a:cubicBezTo>
                  <a:cubicBezTo>
                    <a:pt x="13611" y="15568"/>
                    <a:pt x="13744" y="15468"/>
                    <a:pt x="13878" y="15368"/>
                  </a:cubicBezTo>
                  <a:cubicBezTo>
                    <a:pt x="14244" y="15001"/>
                    <a:pt x="14578" y="14567"/>
                    <a:pt x="14812" y="14067"/>
                  </a:cubicBezTo>
                  <a:cubicBezTo>
                    <a:pt x="15279" y="13100"/>
                    <a:pt x="15379" y="11965"/>
                    <a:pt x="15112" y="10931"/>
                  </a:cubicBezTo>
                  <a:cubicBezTo>
                    <a:pt x="14812" y="9897"/>
                    <a:pt x="14078" y="9097"/>
                    <a:pt x="13444" y="8296"/>
                  </a:cubicBezTo>
                  <a:lnTo>
                    <a:pt x="8574" y="1925"/>
                  </a:lnTo>
                  <a:lnTo>
                    <a:pt x="8474" y="1758"/>
                  </a:lnTo>
                  <a:cubicBezTo>
                    <a:pt x="8457" y="1729"/>
                    <a:pt x="8437" y="1708"/>
                    <a:pt x="8416" y="1692"/>
                  </a:cubicBezTo>
                  <a:lnTo>
                    <a:pt x="8416" y="1692"/>
                  </a:lnTo>
                  <a:cubicBezTo>
                    <a:pt x="7564" y="593"/>
                    <a:pt x="6262" y="0"/>
                    <a:pt x="4945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8675799" y="3911560"/>
              <a:ext cx="110947" cy="63837"/>
            </a:xfrm>
            <a:custGeom>
              <a:avLst/>
              <a:gdLst/>
              <a:ahLst/>
              <a:cxnLst/>
              <a:rect l="l" t="t" r="r" b="b"/>
              <a:pathLst>
                <a:path w="5094" h="2931" extrusionOk="0">
                  <a:moveTo>
                    <a:pt x="1362" y="0"/>
                  </a:moveTo>
                  <a:cubicBezTo>
                    <a:pt x="974" y="0"/>
                    <a:pt x="582" y="78"/>
                    <a:pt x="206" y="231"/>
                  </a:cubicBezTo>
                  <a:cubicBezTo>
                    <a:pt x="1" y="319"/>
                    <a:pt x="132" y="615"/>
                    <a:pt x="326" y="615"/>
                  </a:cubicBezTo>
                  <a:cubicBezTo>
                    <a:pt x="352" y="615"/>
                    <a:pt x="379" y="610"/>
                    <a:pt x="407" y="598"/>
                  </a:cubicBezTo>
                  <a:cubicBezTo>
                    <a:pt x="704" y="474"/>
                    <a:pt x="1021" y="414"/>
                    <a:pt x="1336" y="414"/>
                  </a:cubicBezTo>
                  <a:cubicBezTo>
                    <a:pt x="1870" y="414"/>
                    <a:pt x="2402" y="584"/>
                    <a:pt x="2842" y="898"/>
                  </a:cubicBezTo>
                  <a:cubicBezTo>
                    <a:pt x="3542" y="1398"/>
                    <a:pt x="4143" y="2065"/>
                    <a:pt x="4610" y="2833"/>
                  </a:cubicBezTo>
                  <a:cubicBezTo>
                    <a:pt x="4659" y="2902"/>
                    <a:pt x="4727" y="2930"/>
                    <a:pt x="4792" y="2930"/>
                  </a:cubicBezTo>
                  <a:cubicBezTo>
                    <a:pt x="4947" y="2930"/>
                    <a:pt x="5094" y="2773"/>
                    <a:pt x="4977" y="2632"/>
                  </a:cubicBezTo>
                  <a:cubicBezTo>
                    <a:pt x="4443" y="1765"/>
                    <a:pt x="3742" y="1031"/>
                    <a:pt x="2908" y="464"/>
                  </a:cubicBezTo>
                  <a:cubicBezTo>
                    <a:pt x="2441" y="153"/>
                    <a:pt x="1906" y="0"/>
                    <a:pt x="1362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8793636" y="3989951"/>
              <a:ext cx="12371" cy="9474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300" y="1"/>
                  </a:moveTo>
                  <a:cubicBezTo>
                    <a:pt x="0" y="1"/>
                    <a:pt x="0" y="434"/>
                    <a:pt x="300" y="434"/>
                  </a:cubicBezTo>
                  <a:cubicBezTo>
                    <a:pt x="567" y="434"/>
                    <a:pt x="567" y="1"/>
                    <a:pt x="300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8672292" y="4003042"/>
              <a:ext cx="34173" cy="9453"/>
            </a:xfrm>
            <a:custGeom>
              <a:avLst/>
              <a:gdLst/>
              <a:ahLst/>
              <a:cxnLst/>
              <a:rect l="l" t="t" r="r" b="b"/>
              <a:pathLst>
                <a:path w="1569" h="434" extrusionOk="0">
                  <a:moveTo>
                    <a:pt x="201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34"/>
                    <a:pt x="201" y="434"/>
                  </a:cubicBezTo>
                  <a:lnTo>
                    <a:pt x="1301" y="434"/>
                  </a:lnTo>
                  <a:cubicBezTo>
                    <a:pt x="1568" y="434"/>
                    <a:pt x="1568" y="0"/>
                    <a:pt x="1301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8680286" y="4019748"/>
              <a:ext cx="26898" cy="10912"/>
            </a:xfrm>
            <a:custGeom>
              <a:avLst/>
              <a:gdLst/>
              <a:ahLst/>
              <a:cxnLst/>
              <a:rect l="l" t="t" r="r" b="b"/>
              <a:pathLst>
                <a:path w="1235" h="501" extrusionOk="0">
                  <a:moveTo>
                    <a:pt x="1035" y="0"/>
                  </a:moveTo>
                  <a:lnTo>
                    <a:pt x="201" y="101"/>
                  </a:lnTo>
                  <a:cubicBezTo>
                    <a:pt x="134" y="101"/>
                    <a:pt x="101" y="101"/>
                    <a:pt x="67" y="134"/>
                  </a:cubicBezTo>
                  <a:cubicBezTo>
                    <a:pt x="0" y="201"/>
                    <a:pt x="0" y="234"/>
                    <a:pt x="0" y="301"/>
                  </a:cubicBezTo>
                  <a:cubicBezTo>
                    <a:pt x="0" y="401"/>
                    <a:pt x="101" y="501"/>
                    <a:pt x="201" y="501"/>
                  </a:cubicBezTo>
                  <a:lnTo>
                    <a:pt x="1035" y="401"/>
                  </a:lnTo>
                  <a:cubicBezTo>
                    <a:pt x="1101" y="401"/>
                    <a:pt x="1135" y="401"/>
                    <a:pt x="1168" y="367"/>
                  </a:cubicBezTo>
                  <a:cubicBezTo>
                    <a:pt x="1235" y="301"/>
                    <a:pt x="1235" y="267"/>
                    <a:pt x="1235" y="201"/>
                  </a:cubicBezTo>
                  <a:cubicBezTo>
                    <a:pt x="1235" y="101"/>
                    <a:pt x="1135" y="0"/>
                    <a:pt x="1035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8691177" y="4001582"/>
              <a:ext cx="249555" cy="229278"/>
            </a:xfrm>
            <a:custGeom>
              <a:avLst/>
              <a:gdLst/>
              <a:ahLst/>
              <a:cxnLst/>
              <a:rect l="l" t="t" r="r" b="b"/>
              <a:pathLst>
                <a:path w="11458" h="10527" extrusionOk="0">
                  <a:moveTo>
                    <a:pt x="6706" y="1"/>
                  </a:moveTo>
                  <a:cubicBezTo>
                    <a:pt x="3904" y="2169"/>
                    <a:pt x="2803" y="2903"/>
                    <a:pt x="1" y="5037"/>
                  </a:cubicBezTo>
                  <a:lnTo>
                    <a:pt x="3503" y="9374"/>
                  </a:lnTo>
                  <a:cubicBezTo>
                    <a:pt x="4688" y="10192"/>
                    <a:pt x="5747" y="10527"/>
                    <a:pt x="6664" y="10527"/>
                  </a:cubicBezTo>
                  <a:cubicBezTo>
                    <a:pt x="10008" y="10527"/>
                    <a:pt x="11458" y="6072"/>
                    <a:pt x="10175" y="4370"/>
                  </a:cubicBezTo>
                  <a:lnTo>
                    <a:pt x="6706" y="1"/>
                  </a:lnTo>
                  <a:close/>
                </a:path>
              </a:pathLst>
            </a:custGeom>
            <a:solidFill>
              <a:srgbClr val="B98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8686821" y="3997466"/>
              <a:ext cx="241954" cy="237075"/>
            </a:xfrm>
            <a:custGeom>
              <a:avLst/>
              <a:gdLst/>
              <a:ahLst/>
              <a:cxnLst/>
              <a:rect l="l" t="t" r="r" b="b"/>
              <a:pathLst>
                <a:path w="11109" h="10885" extrusionOk="0">
                  <a:moveTo>
                    <a:pt x="6876" y="487"/>
                  </a:moveTo>
                  <a:lnTo>
                    <a:pt x="9374" y="3625"/>
                  </a:lnTo>
                  <a:lnTo>
                    <a:pt x="10008" y="4426"/>
                  </a:lnTo>
                  <a:cubicBezTo>
                    <a:pt x="10108" y="4526"/>
                    <a:pt x="10175" y="4626"/>
                    <a:pt x="10275" y="4759"/>
                  </a:cubicBezTo>
                  <a:cubicBezTo>
                    <a:pt x="10608" y="5360"/>
                    <a:pt x="10708" y="6027"/>
                    <a:pt x="10608" y="6694"/>
                  </a:cubicBezTo>
                  <a:cubicBezTo>
                    <a:pt x="10408" y="8262"/>
                    <a:pt x="9407" y="9897"/>
                    <a:pt x="7840" y="10364"/>
                  </a:cubicBezTo>
                  <a:cubicBezTo>
                    <a:pt x="7496" y="10455"/>
                    <a:pt x="7149" y="10500"/>
                    <a:pt x="6804" y="10500"/>
                  </a:cubicBezTo>
                  <a:cubicBezTo>
                    <a:pt x="6145" y="10500"/>
                    <a:pt x="5496" y="10337"/>
                    <a:pt x="4904" y="10030"/>
                  </a:cubicBezTo>
                  <a:cubicBezTo>
                    <a:pt x="4604" y="9897"/>
                    <a:pt x="4337" y="9730"/>
                    <a:pt x="4037" y="9563"/>
                  </a:cubicBezTo>
                  <a:cubicBezTo>
                    <a:pt x="3937" y="9496"/>
                    <a:pt x="3870" y="9430"/>
                    <a:pt x="3770" y="9363"/>
                  </a:cubicBezTo>
                  <a:cubicBezTo>
                    <a:pt x="3637" y="9196"/>
                    <a:pt x="3470" y="8996"/>
                    <a:pt x="3336" y="8796"/>
                  </a:cubicBezTo>
                  <a:lnTo>
                    <a:pt x="463" y="5269"/>
                  </a:lnTo>
                  <a:lnTo>
                    <a:pt x="463" y="5269"/>
                  </a:lnTo>
                  <a:cubicBezTo>
                    <a:pt x="2571" y="3645"/>
                    <a:pt x="4738" y="2080"/>
                    <a:pt x="6876" y="487"/>
                  </a:cubicBezTo>
                  <a:close/>
                  <a:moveTo>
                    <a:pt x="6934" y="1"/>
                  </a:moveTo>
                  <a:cubicBezTo>
                    <a:pt x="6900" y="1"/>
                    <a:pt x="6867" y="9"/>
                    <a:pt x="6839" y="23"/>
                  </a:cubicBezTo>
                  <a:cubicBezTo>
                    <a:pt x="4604" y="1724"/>
                    <a:pt x="2336" y="3358"/>
                    <a:pt x="101" y="5060"/>
                  </a:cubicBezTo>
                  <a:cubicBezTo>
                    <a:pt x="0" y="5143"/>
                    <a:pt x="1" y="5277"/>
                    <a:pt x="51" y="5365"/>
                  </a:cubicBezTo>
                  <a:lnTo>
                    <a:pt x="51" y="5365"/>
                  </a:lnTo>
                  <a:cubicBezTo>
                    <a:pt x="56" y="5375"/>
                    <a:pt x="61" y="5384"/>
                    <a:pt x="67" y="5393"/>
                  </a:cubicBezTo>
                  <a:lnTo>
                    <a:pt x="2836" y="8796"/>
                  </a:lnTo>
                  <a:lnTo>
                    <a:pt x="3436" y="9530"/>
                  </a:lnTo>
                  <a:cubicBezTo>
                    <a:pt x="3637" y="9763"/>
                    <a:pt x="3903" y="9963"/>
                    <a:pt x="4170" y="10097"/>
                  </a:cubicBezTo>
                  <a:cubicBezTo>
                    <a:pt x="5005" y="10615"/>
                    <a:pt x="5964" y="10884"/>
                    <a:pt x="6918" y="10884"/>
                  </a:cubicBezTo>
                  <a:cubicBezTo>
                    <a:pt x="7070" y="10884"/>
                    <a:pt x="7222" y="10878"/>
                    <a:pt x="7373" y="10864"/>
                  </a:cubicBezTo>
                  <a:cubicBezTo>
                    <a:pt x="9141" y="10630"/>
                    <a:pt x="10408" y="9096"/>
                    <a:pt x="10842" y="7461"/>
                  </a:cubicBezTo>
                  <a:cubicBezTo>
                    <a:pt x="11075" y="6694"/>
                    <a:pt x="11109" y="5927"/>
                    <a:pt x="10908" y="5160"/>
                  </a:cubicBezTo>
                  <a:cubicBezTo>
                    <a:pt x="10708" y="4693"/>
                    <a:pt x="10475" y="4292"/>
                    <a:pt x="10141" y="3926"/>
                  </a:cubicBezTo>
                  <a:lnTo>
                    <a:pt x="7139" y="156"/>
                  </a:lnTo>
                  <a:lnTo>
                    <a:pt x="7072" y="56"/>
                  </a:lnTo>
                  <a:cubicBezTo>
                    <a:pt x="7033" y="17"/>
                    <a:pt x="6983" y="1"/>
                    <a:pt x="693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8795814" y="4025564"/>
              <a:ext cx="66865" cy="9453"/>
            </a:xfrm>
            <a:custGeom>
              <a:avLst/>
              <a:gdLst/>
              <a:ahLst/>
              <a:cxnLst/>
              <a:rect l="l" t="t" r="r" b="b"/>
              <a:pathLst>
                <a:path w="3070" h="434" extrusionOk="0">
                  <a:moveTo>
                    <a:pt x="300" y="0"/>
                  </a:moveTo>
                  <a:cubicBezTo>
                    <a:pt x="0" y="0"/>
                    <a:pt x="0" y="434"/>
                    <a:pt x="300" y="434"/>
                  </a:cubicBezTo>
                  <a:lnTo>
                    <a:pt x="2802" y="434"/>
                  </a:lnTo>
                  <a:cubicBezTo>
                    <a:pt x="3069" y="434"/>
                    <a:pt x="3069" y="34"/>
                    <a:pt x="2802" y="34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8762402" y="4052399"/>
              <a:ext cx="128611" cy="13874"/>
            </a:xfrm>
            <a:custGeom>
              <a:avLst/>
              <a:gdLst/>
              <a:ahLst/>
              <a:cxnLst/>
              <a:rect l="l" t="t" r="r" b="b"/>
              <a:pathLst>
                <a:path w="5905" h="637" extrusionOk="0">
                  <a:moveTo>
                    <a:pt x="238" y="1"/>
                  </a:moveTo>
                  <a:cubicBezTo>
                    <a:pt x="0" y="1"/>
                    <a:pt x="10" y="403"/>
                    <a:pt x="267" y="403"/>
                  </a:cubicBezTo>
                  <a:cubicBezTo>
                    <a:pt x="2068" y="570"/>
                    <a:pt x="3836" y="636"/>
                    <a:pt x="5637" y="636"/>
                  </a:cubicBezTo>
                  <a:cubicBezTo>
                    <a:pt x="5904" y="636"/>
                    <a:pt x="5904" y="203"/>
                    <a:pt x="5637" y="203"/>
                  </a:cubicBezTo>
                  <a:cubicBezTo>
                    <a:pt x="3836" y="203"/>
                    <a:pt x="2068" y="136"/>
                    <a:pt x="267" y="3"/>
                  </a:cubicBezTo>
                  <a:cubicBezTo>
                    <a:pt x="257" y="1"/>
                    <a:pt x="247" y="1"/>
                    <a:pt x="23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8723871" y="4079321"/>
              <a:ext cx="188179" cy="19689"/>
            </a:xfrm>
            <a:custGeom>
              <a:avLst/>
              <a:gdLst/>
              <a:ahLst/>
              <a:cxnLst/>
              <a:rect l="l" t="t" r="r" b="b"/>
              <a:pathLst>
                <a:path w="8640" h="904" extrusionOk="0">
                  <a:moveTo>
                    <a:pt x="268" y="1"/>
                  </a:moveTo>
                  <a:cubicBezTo>
                    <a:pt x="1" y="1"/>
                    <a:pt x="1" y="434"/>
                    <a:pt x="268" y="434"/>
                  </a:cubicBezTo>
                  <a:cubicBezTo>
                    <a:pt x="2970" y="501"/>
                    <a:pt x="5672" y="668"/>
                    <a:pt x="8374" y="901"/>
                  </a:cubicBezTo>
                  <a:cubicBezTo>
                    <a:pt x="8384" y="903"/>
                    <a:pt x="8394" y="903"/>
                    <a:pt x="8404" y="903"/>
                  </a:cubicBezTo>
                  <a:cubicBezTo>
                    <a:pt x="8640" y="903"/>
                    <a:pt x="8630" y="533"/>
                    <a:pt x="8374" y="501"/>
                  </a:cubicBezTo>
                  <a:cubicBezTo>
                    <a:pt x="5672" y="234"/>
                    <a:pt x="2970" y="101"/>
                    <a:pt x="26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8693377" y="4105437"/>
              <a:ext cx="231761" cy="26223"/>
            </a:xfrm>
            <a:custGeom>
              <a:avLst/>
              <a:gdLst/>
              <a:ahLst/>
              <a:cxnLst/>
              <a:rect l="l" t="t" r="r" b="b"/>
              <a:pathLst>
                <a:path w="10641" h="1204" extrusionOk="0">
                  <a:moveTo>
                    <a:pt x="236" y="1"/>
                  </a:moveTo>
                  <a:cubicBezTo>
                    <a:pt x="0" y="1"/>
                    <a:pt x="11" y="371"/>
                    <a:pt x="267" y="403"/>
                  </a:cubicBezTo>
                  <a:lnTo>
                    <a:pt x="10374" y="1204"/>
                  </a:lnTo>
                  <a:cubicBezTo>
                    <a:pt x="10641" y="1204"/>
                    <a:pt x="10641" y="803"/>
                    <a:pt x="10374" y="770"/>
                  </a:cubicBezTo>
                  <a:lnTo>
                    <a:pt x="267" y="3"/>
                  </a:ln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8714439" y="4141093"/>
              <a:ext cx="207803" cy="18905"/>
            </a:xfrm>
            <a:custGeom>
              <a:avLst/>
              <a:gdLst/>
              <a:ahLst/>
              <a:cxnLst/>
              <a:rect l="l" t="t" r="r" b="b"/>
              <a:pathLst>
                <a:path w="9541" h="868" extrusionOk="0">
                  <a:moveTo>
                    <a:pt x="300" y="0"/>
                  </a:moveTo>
                  <a:cubicBezTo>
                    <a:pt x="0" y="0"/>
                    <a:pt x="0" y="400"/>
                    <a:pt x="300" y="400"/>
                  </a:cubicBezTo>
                  <a:lnTo>
                    <a:pt x="9274" y="867"/>
                  </a:lnTo>
                  <a:cubicBezTo>
                    <a:pt x="9540" y="867"/>
                    <a:pt x="9540" y="467"/>
                    <a:pt x="9274" y="467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8744214" y="4174506"/>
              <a:ext cx="169318" cy="15290"/>
            </a:xfrm>
            <a:custGeom>
              <a:avLst/>
              <a:gdLst/>
              <a:ahLst/>
              <a:cxnLst/>
              <a:rect l="l" t="t" r="r" b="b"/>
              <a:pathLst>
                <a:path w="7774" h="702" extrusionOk="0">
                  <a:moveTo>
                    <a:pt x="268" y="1"/>
                  </a:moveTo>
                  <a:cubicBezTo>
                    <a:pt x="1" y="1"/>
                    <a:pt x="1" y="434"/>
                    <a:pt x="268" y="434"/>
                  </a:cubicBezTo>
                  <a:cubicBezTo>
                    <a:pt x="2669" y="434"/>
                    <a:pt x="5105" y="501"/>
                    <a:pt x="7506" y="701"/>
                  </a:cubicBezTo>
                  <a:cubicBezTo>
                    <a:pt x="7773" y="701"/>
                    <a:pt x="7773" y="301"/>
                    <a:pt x="7506" y="267"/>
                  </a:cubicBezTo>
                  <a:cubicBezTo>
                    <a:pt x="5105" y="67"/>
                    <a:pt x="2669" y="1"/>
                    <a:pt x="26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8762402" y="4200622"/>
              <a:ext cx="132226" cy="16052"/>
            </a:xfrm>
            <a:custGeom>
              <a:avLst/>
              <a:gdLst/>
              <a:ahLst/>
              <a:cxnLst/>
              <a:rect l="l" t="t" r="r" b="b"/>
              <a:pathLst>
                <a:path w="6071" h="737" extrusionOk="0">
                  <a:moveTo>
                    <a:pt x="238" y="1"/>
                  </a:moveTo>
                  <a:cubicBezTo>
                    <a:pt x="0" y="1"/>
                    <a:pt x="10" y="404"/>
                    <a:pt x="267" y="436"/>
                  </a:cubicBezTo>
                  <a:cubicBezTo>
                    <a:pt x="2101" y="570"/>
                    <a:pt x="3936" y="703"/>
                    <a:pt x="5771" y="736"/>
                  </a:cubicBezTo>
                  <a:cubicBezTo>
                    <a:pt x="6071" y="736"/>
                    <a:pt x="6071" y="303"/>
                    <a:pt x="5771" y="303"/>
                  </a:cubicBezTo>
                  <a:cubicBezTo>
                    <a:pt x="3936" y="303"/>
                    <a:pt x="2101" y="136"/>
                    <a:pt x="267" y="2"/>
                  </a:cubicBezTo>
                  <a:cubicBezTo>
                    <a:pt x="257" y="1"/>
                    <a:pt x="247" y="1"/>
                    <a:pt x="23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8593814" y="3876840"/>
              <a:ext cx="334955" cy="359849"/>
            </a:xfrm>
            <a:custGeom>
              <a:avLst/>
              <a:gdLst/>
              <a:ahLst/>
              <a:cxnLst/>
              <a:rect l="l" t="t" r="r" b="b"/>
              <a:pathLst>
                <a:path w="15379" h="16522" extrusionOk="0">
                  <a:moveTo>
                    <a:pt x="4987" y="423"/>
                  </a:moveTo>
                  <a:cubicBezTo>
                    <a:pt x="5641" y="423"/>
                    <a:pt x="6319" y="589"/>
                    <a:pt x="6973" y="957"/>
                  </a:cubicBezTo>
                  <a:cubicBezTo>
                    <a:pt x="7440" y="1224"/>
                    <a:pt x="7840" y="1591"/>
                    <a:pt x="8173" y="2025"/>
                  </a:cubicBezTo>
                  <a:cubicBezTo>
                    <a:pt x="8190" y="2045"/>
                    <a:pt x="8208" y="2060"/>
                    <a:pt x="8226" y="2071"/>
                  </a:cubicBezTo>
                  <a:lnTo>
                    <a:pt x="8226" y="2071"/>
                  </a:lnTo>
                  <a:lnTo>
                    <a:pt x="12276" y="7362"/>
                  </a:lnTo>
                  <a:cubicBezTo>
                    <a:pt x="12843" y="8129"/>
                    <a:pt x="13444" y="8896"/>
                    <a:pt x="14011" y="9630"/>
                  </a:cubicBezTo>
                  <a:cubicBezTo>
                    <a:pt x="15178" y="11131"/>
                    <a:pt x="15145" y="13233"/>
                    <a:pt x="13944" y="14701"/>
                  </a:cubicBezTo>
                  <a:cubicBezTo>
                    <a:pt x="13777" y="14901"/>
                    <a:pt x="13577" y="15068"/>
                    <a:pt x="13377" y="15268"/>
                  </a:cubicBezTo>
                  <a:lnTo>
                    <a:pt x="13344" y="15268"/>
                  </a:lnTo>
                  <a:cubicBezTo>
                    <a:pt x="13310" y="15268"/>
                    <a:pt x="13210" y="15334"/>
                    <a:pt x="13177" y="15401"/>
                  </a:cubicBezTo>
                  <a:cubicBezTo>
                    <a:pt x="13044" y="15468"/>
                    <a:pt x="12910" y="15535"/>
                    <a:pt x="12810" y="15601"/>
                  </a:cubicBezTo>
                  <a:cubicBezTo>
                    <a:pt x="12310" y="15868"/>
                    <a:pt x="11809" y="16035"/>
                    <a:pt x="11276" y="16102"/>
                  </a:cubicBezTo>
                  <a:cubicBezTo>
                    <a:pt x="11151" y="16113"/>
                    <a:pt x="11027" y="16119"/>
                    <a:pt x="10903" y="16119"/>
                  </a:cubicBezTo>
                  <a:cubicBezTo>
                    <a:pt x="9963" y="16119"/>
                    <a:pt x="9044" y="15787"/>
                    <a:pt x="8307" y="15168"/>
                  </a:cubicBezTo>
                  <a:cubicBezTo>
                    <a:pt x="7673" y="14534"/>
                    <a:pt x="7106" y="13833"/>
                    <a:pt x="6606" y="13100"/>
                  </a:cubicBezTo>
                  <a:lnTo>
                    <a:pt x="1969" y="7028"/>
                  </a:lnTo>
                  <a:cubicBezTo>
                    <a:pt x="1602" y="6595"/>
                    <a:pt x="1335" y="6094"/>
                    <a:pt x="1168" y="5561"/>
                  </a:cubicBezTo>
                  <a:cubicBezTo>
                    <a:pt x="350" y="2814"/>
                    <a:pt x="2500" y="423"/>
                    <a:pt x="4987" y="423"/>
                  </a:cubicBezTo>
                  <a:close/>
                  <a:moveTo>
                    <a:pt x="4945" y="0"/>
                  </a:moveTo>
                  <a:cubicBezTo>
                    <a:pt x="4136" y="0"/>
                    <a:pt x="3322" y="224"/>
                    <a:pt x="2603" y="691"/>
                  </a:cubicBezTo>
                  <a:cubicBezTo>
                    <a:pt x="668" y="1925"/>
                    <a:pt x="1" y="4427"/>
                    <a:pt x="1068" y="6461"/>
                  </a:cubicBezTo>
                  <a:cubicBezTo>
                    <a:pt x="1269" y="6795"/>
                    <a:pt x="1502" y="7129"/>
                    <a:pt x="1769" y="7429"/>
                  </a:cubicBezTo>
                  <a:lnTo>
                    <a:pt x="2736" y="8730"/>
                  </a:lnTo>
                  <a:lnTo>
                    <a:pt x="5572" y="12432"/>
                  </a:lnTo>
                  <a:lnTo>
                    <a:pt x="7340" y="14767"/>
                  </a:lnTo>
                  <a:cubicBezTo>
                    <a:pt x="8205" y="15891"/>
                    <a:pt x="9531" y="16521"/>
                    <a:pt x="10890" y="16521"/>
                  </a:cubicBezTo>
                  <a:cubicBezTo>
                    <a:pt x="11468" y="16521"/>
                    <a:pt x="12053" y="16407"/>
                    <a:pt x="12610" y="16168"/>
                  </a:cubicBezTo>
                  <a:cubicBezTo>
                    <a:pt x="12877" y="16068"/>
                    <a:pt x="13110" y="15935"/>
                    <a:pt x="13310" y="15801"/>
                  </a:cubicBezTo>
                  <a:lnTo>
                    <a:pt x="13377" y="15768"/>
                  </a:lnTo>
                  <a:cubicBezTo>
                    <a:pt x="13444" y="15735"/>
                    <a:pt x="13444" y="15701"/>
                    <a:pt x="13377" y="15701"/>
                  </a:cubicBezTo>
                  <a:cubicBezTo>
                    <a:pt x="13377" y="15701"/>
                    <a:pt x="13444" y="15701"/>
                    <a:pt x="13477" y="15668"/>
                  </a:cubicBezTo>
                  <a:cubicBezTo>
                    <a:pt x="13611" y="15568"/>
                    <a:pt x="13744" y="15468"/>
                    <a:pt x="13878" y="15368"/>
                  </a:cubicBezTo>
                  <a:cubicBezTo>
                    <a:pt x="14244" y="15001"/>
                    <a:pt x="14578" y="14567"/>
                    <a:pt x="14812" y="14067"/>
                  </a:cubicBezTo>
                  <a:cubicBezTo>
                    <a:pt x="15279" y="13100"/>
                    <a:pt x="15379" y="11965"/>
                    <a:pt x="15112" y="10931"/>
                  </a:cubicBezTo>
                  <a:cubicBezTo>
                    <a:pt x="14812" y="9897"/>
                    <a:pt x="14078" y="9097"/>
                    <a:pt x="13444" y="8296"/>
                  </a:cubicBezTo>
                  <a:lnTo>
                    <a:pt x="8574" y="1925"/>
                  </a:lnTo>
                  <a:lnTo>
                    <a:pt x="8474" y="1758"/>
                  </a:lnTo>
                  <a:cubicBezTo>
                    <a:pt x="8457" y="1729"/>
                    <a:pt x="8437" y="1708"/>
                    <a:pt x="8416" y="1692"/>
                  </a:cubicBezTo>
                  <a:lnTo>
                    <a:pt x="8416" y="1692"/>
                  </a:lnTo>
                  <a:cubicBezTo>
                    <a:pt x="7564" y="593"/>
                    <a:pt x="6262" y="0"/>
                    <a:pt x="4945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p30"/>
          <p:cNvGrpSpPr/>
          <p:nvPr/>
        </p:nvGrpSpPr>
        <p:grpSpPr>
          <a:xfrm rot="-5400000">
            <a:off x="117208" y="279268"/>
            <a:ext cx="659825" cy="409835"/>
            <a:chOff x="7004106" y="4263831"/>
            <a:chExt cx="659825" cy="409834"/>
          </a:xfrm>
        </p:grpSpPr>
        <p:sp>
          <p:nvSpPr>
            <p:cNvPr id="355" name="Google Shape;355;p30"/>
            <p:cNvSpPr/>
            <p:nvPr/>
          </p:nvSpPr>
          <p:spPr>
            <a:xfrm>
              <a:off x="7007743" y="4267621"/>
              <a:ext cx="643708" cy="401689"/>
            </a:xfrm>
            <a:custGeom>
              <a:avLst/>
              <a:gdLst/>
              <a:ahLst/>
              <a:cxnLst/>
              <a:rect l="l" t="t" r="r" b="b"/>
              <a:pathLst>
                <a:path w="29555" h="18443" extrusionOk="0">
                  <a:moveTo>
                    <a:pt x="24257" y="1"/>
                  </a:moveTo>
                  <a:cubicBezTo>
                    <a:pt x="23192" y="1"/>
                    <a:pt x="22117" y="324"/>
                    <a:pt x="21115" y="696"/>
                  </a:cubicBezTo>
                  <a:cubicBezTo>
                    <a:pt x="14911" y="2797"/>
                    <a:pt x="8907" y="5466"/>
                    <a:pt x="2869" y="8134"/>
                  </a:cubicBezTo>
                  <a:cubicBezTo>
                    <a:pt x="2602" y="7401"/>
                    <a:pt x="2035" y="6800"/>
                    <a:pt x="1335" y="6433"/>
                  </a:cubicBezTo>
                  <a:cubicBezTo>
                    <a:pt x="1166" y="6328"/>
                    <a:pt x="970" y="6262"/>
                    <a:pt x="773" y="6262"/>
                  </a:cubicBezTo>
                  <a:cubicBezTo>
                    <a:pt x="659" y="6262"/>
                    <a:pt x="544" y="6284"/>
                    <a:pt x="434" y="6333"/>
                  </a:cubicBezTo>
                  <a:cubicBezTo>
                    <a:pt x="167" y="6467"/>
                    <a:pt x="0" y="6767"/>
                    <a:pt x="34" y="7067"/>
                  </a:cubicBezTo>
                  <a:cubicBezTo>
                    <a:pt x="34" y="7367"/>
                    <a:pt x="134" y="7667"/>
                    <a:pt x="234" y="7934"/>
                  </a:cubicBezTo>
                  <a:cubicBezTo>
                    <a:pt x="968" y="9669"/>
                    <a:pt x="1702" y="11437"/>
                    <a:pt x="2535" y="13171"/>
                  </a:cubicBezTo>
                  <a:cubicBezTo>
                    <a:pt x="3036" y="14172"/>
                    <a:pt x="3503" y="15240"/>
                    <a:pt x="4070" y="16207"/>
                  </a:cubicBezTo>
                  <a:cubicBezTo>
                    <a:pt x="4337" y="16774"/>
                    <a:pt x="4704" y="17274"/>
                    <a:pt x="5071" y="17775"/>
                  </a:cubicBezTo>
                  <a:cubicBezTo>
                    <a:pt x="5304" y="18042"/>
                    <a:pt x="5638" y="18442"/>
                    <a:pt x="6038" y="18442"/>
                  </a:cubicBezTo>
                  <a:cubicBezTo>
                    <a:pt x="6045" y="18442"/>
                    <a:pt x="6053" y="18442"/>
                    <a:pt x="6060" y="18442"/>
                  </a:cubicBezTo>
                  <a:cubicBezTo>
                    <a:pt x="7292" y="18442"/>
                    <a:pt x="6171" y="15606"/>
                    <a:pt x="6171" y="15606"/>
                  </a:cubicBezTo>
                  <a:cubicBezTo>
                    <a:pt x="11308" y="13472"/>
                    <a:pt x="16479" y="11303"/>
                    <a:pt x="21449" y="8835"/>
                  </a:cubicBezTo>
                  <a:cubicBezTo>
                    <a:pt x="22350" y="8401"/>
                    <a:pt x="23217" y="7968"/>
                    <a:pt x="24084" y="7501"/>
                  </a:cubicBezTo>
                  <a:cubicBezTo>
                    <a:pt x="25185" y="6934"/>
                    <a:pt x="26319" y="6300"/>
                    <a:pt x="27086" y="5299"/>
                  </a:cubicBezTo>
                  <a:cubicBezTo>
                    <a:pt x="27587" y="4632"/>
                    <a:pt x="27854" y="3765"/>
                    <a:pt x="27787" y="2931"/>
                  </a:cubicBezTo>
                  <a:cubicBezTo>
                    <a:pt x="28120" y="2764"/>
                    <a:pt x="28454" y="2597"/>
                    <a:pt x="28754" y="2397"/>
                  </a:cubicBezTo>
                  <a:cubicBezTo>
                    <a:pt x="29154" y="2164"/>
                    <a:pt x="29521" y="1863"/>
                    <a:pt x="29521" y="1463"/>
                  </a:cubicBezTo>
                  <a:cubicBezTo>
                    <a:pt x="29555" y="1063"/>
                    <a:pt x="29121" y="763"/>
                    <a:pt x="28687" y="662"/>
                  </a:cubicBezTo>
                  <a:cubicBezTo>
                    <a:pt x="28567" y="645"/>
                    <a:pt x="28444" y="637"/>
                    <a:pt x="28321" y="637"/>
                  </a:cubicBezTo>
                  <a:cubicBezTo>
                    <a:pt x="27966" y="637"/>
                    <a:pt x="27608" y="706"/>
                    <a:pt x="27286" y="829"/>
                  </a:cubicBezTo>
                  <a:cubicBezTo>
                    <a:pt x="27153" y="896"/>
                    <a:pt x="27020" y="929"/>
                    <a:pt x="26886" y="996"/>
                  </a:cubicBezTo>
                  <a:cubicBezTo>
                    <a:pt x="26319" y="462"/>
                    <a:pt x="25585" y="95"/>
                    <a:pt x="24785" y="29"/>
                  </a:cubicBezTo>
                  <a:cubicBezTo>
                    <a:pt x="24609" y="10"/>
                    <a:pt x="24433" y="1"/>
                    <a:pt x="24257" y="1"/>
                  </a:cubicBezTo>
                  <a:close/>
                </a:path>
              </a:pathLst>
            </a:custGeom>
            <a:solidFill>
              <a:srgbClr val="FF8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7004106" y="4263831"/>
              <a:ext cx="659825" cy="409834"/>
            </a:xfrm>
            <a:custGeom>
              <a:avLst/>
              <a:gdLst/>
              <a:ahLst/>
              <a:cxnLst/>
              <a:rect l="l" t="t" r="r" b="b"/>
              <a:pathLst>
                <a:path w="30295" h="18817" extrusionOk="0">
                  <a:moveTo>
                    <a:pt x="24415" y="356"/>
                  </a:moveTo>
                  <a:cubicBezTo>
                    <a:pt x="25308" y="356"/>
                    <a:pt x="26167" y="601"/>
                    <a:pt x="26886" y="1303"/>
                  </a:cubicBezTo>
                  <a:cubicBezTo>
                    <a:pt x="26910" y="1327"/>
                    <a:pt x="26950" y="1351"/>
                    <a:pt x="26995" y="1351"/>
                  </a:cubicBezTo>
                  <a:cubicBezTo>
                    <a:pt x="27014" y="1351"/>
                    <a:pt x="27034" y="1347"/>
                    <a:pt x="27053" y="1337"/>
                  </a:cubicBezTo>
                  <a:cubicBezTo>
                    <a:pt x="27446" y="1180"/>
                    <a:pt x="28013" y="964"/>
                    <a:pt x="28515" y="964"/>
                  </a:cubicBezTo>
                  <a:cubicBezTo>
                    <a:pt x="28865" y="964"/>
                    <a:pt x="29183" y="1069"/>
                    <a:pt x="29388" y="1370"/>
                  </a:cubicBezTo>
                  <a:cubicBezTo>
                    <a:pt x="29655" y="1737"/>
                    <a:pt x="29221" y="2104"/>
                    <a:pt x="28921" y="2271"/>
                  </a:cubicBezTo>
                  <a:cubicBezTo>
                    <a:pt x="28588" y="2538"/>
                    <a:pt x="28221" y="2738"/>
                    <a:pt x="27820" y="2905"/>
                  </a:cubicBezTo>
                  <a:cubicBezTo>
                    <a:pt x="27754" y="2938"/>
                    <a:pt x="27720" y="3005"/>
                    <a:pt x="27720" y="3071"/>
                  </a:cubicBezTo>
                  <a:cubicBezTo>
                    <a:pt x="27854" y="4673"/>
                    <a:pt x="26753" y="5907"/>
                    <a:pt x="25485" y="6707"/>
                  </a:cubicBezTo>
                  <a:cubicBezTo>
                    <a:pt x="24852" y="7141"/>
                    <a:pt x="24151" y="7475"/>
                    <a:pt x="23484" y="7808"/>
                  </a:cubicBezTo>
                  <a:cubicBezTo>
                    <a:pt x="22717" y="8242"/>
                    <a:pt x="21950" y="8609"/>
                    <a:pt x="21182" y="8976"/>
                  </a:cubicBezTo>
                  <a:cubicBezTo>
                    <a:pt x="18047" y="10510"/>
                    <a:pt x="14911" y="11911"/>
                    <a:pt x="11709" y="13279"/>
                  </a:cubicBezTo>
                  <a:cubicBezTo>
                    <a:pt x="9874" y="14046"/>
                    <a:pt x="8073" y="14813"/>
                    <a:pt x="6238" y="15580"/>
                  </a:cubicBezTo>
                  <a:cubicBezTo>
                    <a:pt x="6222" y="15589"/>
                    <a:pt x="6207" y="15599"/>
                    <a:pt x="6195" y="15611"/>
                  </a:cubicBezTo>
                  <a:lnTo>
                    <a:pt x="6195" y="15611"/>
                  </a:lnTo>
                  <a:cubicBezTo>
                    <a:pt x="6136" y="15647"/>
                    <a:pt x="6103" y="15712"/>
                    <a:pt x="6132" y="15797"/>
                  </a:cubicBezTo>
                  <a:lnTo>
                    <a:pt x="6132" y="15797"/>
                  </a:lnTo>
                  <a:cubicBezTo>
                    <a:pt x="6136" y="15856"/>
                    <a:pt x="6159" y="15913"/>
                    <a:pt x="6196" y="15951"/>
                  </a:cubicBezTo>
                  <a:lnTo>
                    <a:pt x="6196" y="15951"/>
                  </a:lnTo>
                  <a:cubicBezTo>
                    <a:pt x="6394" y="16444"/>
                    <a:pt x="6514" y="16963"/>
                    <a:pt x="6605" y="17482"/>
                  </a:cubicBezTo>
                  <a:cubicBezTo>
                    <a:pt x="6605" y="17749"/>
                    <a:pt x="6672" y="18182"/>
                    <a:pt x="6472" y="18349"/>
                  </a:cubicBezTo>
                  <a:cubicBezTo>
                    <a:pt x="6398" y="18411"/>
                    <a:pt x="6319" y="18438"/>
                    <a:pt x="6239" y="18438"/>
                  </a:cubicBezTo>
                  <a:cubicBezTo>
                    <a:pt x="5844" y="18438"/>
                    <a:pt x="5398" y="17803"/>
                    <a:pt x="5204" y="17582"/>
                  </a:cubicBezTo>
                  <a:cubicBezTo>
                    <a:pt x="4237" y="16281"/>
                    <a:pt x="3636" y="14746"/>
                    <a:pt x="2936" y="13312"/>
                  </a:cubicBezTo>
                  <a:cubicBezTo>
                    <a:pt x="2202" y="11811"/>
                    <a:pt x="1502" y="10243"/>
                    <a:pt x="834" y="8675"/>
                  </a:cubicBezTo>
                  <a:cubicBezTo>
                    <a:pt x="634" y="8275"/>
                    <a:pt x="468" y="7841"/>
                    <a:pt x="367" y="7374"/>
                  </a:cubicBezTo>
                  <a:cubicBezTo>
                    <a:pt x="340" y="6957"/>
                    <a:pt x="544" y="6633"/>
                    <a:pt x="921" y="6633"/>
                  </a:cubicBezTo>
                  <a:cubicBezTo>
                    <a:pt x="997" y="6633"/>
                    <a:pt x="1079" y="6646"/>
                    <a:pt x="1168" y="6674"/>
                  </a:cubicBezTo>
                  <a:cubicBezTo>
                    <a:pt x="1935" y="6974"/>
                    <a:pt x="2536" y="7575"/>
                    <a:pt x="2836" y="8342"/>
                  </a:cubicBezTo>
                  <a:cubicBezTo>
                    <a:pt x="2858" y="8431"/>
                    <a:pt x="2925" y="8475"/>
                    <a:pt x="2997" y="8475"/>
                  </a:cubicBezTo>
                  <a:cubicBezTo>
                    <a:pt x="3032" y="8475"/>
                    <a:pt x="3069" y="8464"/>
                    <a:pt x="3103" y="8442"/>
                  </a:cubicBezTo>
                  <a:cubicBezTo>
                    <a:pt x="6205" y="7074"/>
                    <a:pt x="9307" y="5707"/>
                    <a:pt x="12443" y="4406"/>
                  </a:cubicBezTo>
                  <a:cubicBezTo>
                    <a:pt x="15545" y="3105"/>
                    <a:pt x="18681" y="1871"/>
                    <a:pt x="21883" y="836"/>
                  </a:cubicBezTo>
                  <a:cubicBezTo>
                    <a:pt x="22695" y="577"/>
                    <a:pt x="23570" y="356"/>
                    <a:pt x="24415" y="356"/>
                  </a:cubicBezTo>
                  <a:close/>
                  <a:moveTo>
                    <a:pt x="24396" y="1"/>
                  </a:moveTo>
                  <a:cubicBezTo>
                    <a:pt x="23916" y="1"/>
                    <a:pt x="23428" y="63"/>
                    <a:pt x="22950" y="169"/>
                  </a:cubicBezTo>
                  <a:cubicBezTo>
                    <a:pt x="22116" y="369"/>
                    <a:pt x="21282" y="636"/>
                    <a:pt x="20482" y="937"/>
                  </a:cubicBezTo>
                  <a:cubicBezTo>
                    <a:pt x="19648" y="1203"/>
                    <a:pt x="18847" y="1504"/>
                    <a:pt x="18047" y="1804"/>
                  </a:cubicBezTo>
                  <a:cubicBezTo>
                    <a:pt x="14778" y="3038"/>
                    <a:pt x="11575" y="4372"/>
                    <a:pt x="8373" y="5773"/>
                  </a:cubicBezTo>
                  <a:cubicBezTo>
                    <a:pt x="6638" y="6512"/>
                    <a:pt x="4903" y="7282"/>
                    <a:pt x="3138" y="8053"/>
                  </a:cubicBezTo>
                  <a:lnTo>
                    <a:pt x="3138" y="8053"/>
                  </a:lnTo>
                  <a:cubicBezTo>
                    <a:pt x="2832" y="7414"/>
                    <a:pt x="2367" y="6867"/>
                    <a:pt x="1768" y="6507"/>
                  </a:cubicBezTo>
                  <a:cubicBezTo>
                    <a:pt x="1516" y="6330"/>
                    <a:pt x="1225" y="6249"/>
                    <a:pt x="925" y="6249"/>
                  </a:cubicBezTo>
                  <a:cubicBezTo>
                    <a:pt x="829" y="6249"/>
                    <a:pt x="731" y="6257"/>
                    <a:pt x="634" y="6274"/>
                  </a:cubicBezTo>
                  <a:cubicBezTo>
                    <a:pt x="301" y="6407"/>
                    <a:pt x="67" y="6674"/>
                    <a:pt x="34" y="7041"/>
                  </a:cubicBezTo>
                  <a:cubicBezTo>
                    <a:pt x="1" y="7441"/>
                    <a:pt x="67" y="7841"/>
                    <a:pt x="267" y="8208"/>
                  </a:cubicBezTo>
                  <a:cubicBezTo>
                    <a:pt x="434" y="8675"/>
                    <a:pt x="634" y="9109"/>
                    <a:pt x="834" y="9576"/>
                  </a:cubicBezTo>
                  <a:cubicBezTo>
                    <a:pt x="1201" y="10510"/>
                    <a:pt x="1602" y="11411"/>
                    <a:pt x="2035" y="12311"/>
                  </a:cubicBezTo>
                  <a:cubicBezTo>
                    <a:pt x="2436" y="13179"/>
                    <a:pt x="2869" y="14046"/>
                    <a:pt x="3270" y="14913"/>
                  </a:cubicBezTo>
                  <a:cubicBezTo>
                    <a:pt x="3670" y="15780"/>
                    <a:pt x="4137" y="16614"/>
                    <a:pt x="4637" y="17415"/>
                  </a:cubicBezTo>
                  <a:cubicBezTo>
                    <a:pt x="4997" y="17939"/>
                    <a:pt x="5519" y="18817"/>
                    <a:pt x="6232" y="18817"/>
                  </a:cubicBezTo>
                  <a:cubicBezTo>
                    <a:pt x="6245" y="18817"/>
                    <a:pt x="6258" y="18817"/>
                    <a:pt x="6272" y="18816"/>
                  </a:cubicBezTo>
                  <a:cubicBezTo>
                    <a:pt x="6639" y="18783"/>
                    <a:pt x="6939" y="18516"/>
                    <a:pt x="6972" y="18149"/>
                  </a:cubicBezTo>
                  <a:cubicBezTo>
                    <a:pt x="7095" y="17413"/>
                    <a:pt x="6851" y="16592"/>
                    <a:pt x="6578" y="15894"/>
                  </a:cubicBezTo>
                  <a:lnTo>
                    <a:pt x="6578" y="15894"/>
                  </a:lnTo>
                  <a:cubicBezTo>
                    <a:pt x="9843" y="14523"/>
                    <a:pt x="13077" y="13182"/>
                    <a:pt x="16279" y="11744"/>
                  </a:cubicBezTo>
                  <a:cubicBezTo>
                    <a:pt x="17913" y="11010"/>
                    <a:pt x="19514" y="10277"/>
                    <a:pt x="21149" y="9476"/>
                  </a:cubicBezTo>
                  <a:cubicBezTo>
                    <a:pt x="21983" y="9076"/>
                    <a:pt x="22783" y="8675"/>
                    <a:pt x="23584" y="8242"/>
                  </a:cubicBezTo>
                  <a:cubicBezTo>
                    <a:pt x="24285" y="7875"/>
                    <a:pt x="25018" y="7541"/>
                    <a:pt x="25686" y="7108"/>
                  </a:cubicBezTo>
                  <a:cubicBezTo>
                    <a:pt x="27057" y="6226"/>
                    <a:pt x="28236" y="4929"/>
                    <a:pt x="28161" y="3216"/>
                  </a:cubicBezTo>
                  <a:lnTo>
                    <a:pt x="28161" y="3216"/>
                  </a:lnTo>
                  <a:cubicBezTo>
                    <a:pt x="28852" y="2864"/>
                    <a:pt x="30294" y="2187"/>
                    <a:pt x="29788" y="1270"/>
                  </a:cubicBezTo>
                  <a:cubicBezTo>
                    <a:pt x="29528" y="782"/>
                    <a:pt x="29054" y="619"/>
                    <a:pt x="28539" y="619"/>
                  </a:cubicBezTo>
                  <a:cubicBezTo>
                    <a:pt x="28036" y="619"/>
                    <a:pt x="27494" y="775"/>
                    <a:pt x="27077" y="935"/>
                  </a:cubicBezTo>
                  <a:lnTo>
                    <a:pt x="27077" y="935"/>
                  </a:lnTo>
                  <a:cubicBezTo>
                    <a:pt x="26321" y="260"/>
                    <a:pt x="25375" y="1"/>
                    <a:pt x="2439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7386193" y="4339609"/>
              <a:ext cx="213814" cy="141200"/>
            </a:xfrm>
            <a:custGeom>
              <a:avLst/>
              <a:gdLst/>
              <a:ahLst/>
              <a:cxnLst/>
              <a:rect l="l" t="t" r="r" b="b"/>
              <a:pathLst>
                <a:path w="9817" h="6483" extrusionOk="0">
                  <a:moveTo>
                    <a:pt x="9599" y="0"/>
                  </a:moveTo>
                  <a:cubicBezTo>
                    <a:pt x="9520" y="0"/>
                    <a:pt x="9439" y="47"/>
                    <a:pt x="9411" y="159"/>
                  </a:cubicBezTo>
                  <a:cubicBezTo>
                    <a:pt x="9144" y="960"/>
                    <a:pt x="8577" y="1661"/>
                    <a:pt x="7843" y="2128"/>
                  </a:cubicBezTo>
                  <a:cubicBezTo>
                    <a:pt x="7109" y="2695"/>
                    <a:pt x="6309" y="3162"/>
                    <a:pt x="5508" y="3595"/>
                  </a:cubicBezTo>
                  <a:cubicBezTo>
                    <a:pt x="3774" y="4563"/>
                    <a:pt x="2006" y="5330"/>
                    <a:pt x="205" y="6130"/>
                  </a:cubicBezTo>
                  <a:cubicBezTo>
                    <a:pt x="1" y="6218"/>
                    <a:pt x="127" y="6482"/>
                    <a:pt x="295" y="6482"/>
                  </a:cubicBezTo>
                  <a:cubicBezTo>
                    <a:pt x="320" y="6482"/>
                    <a:pt x="346" y="6477"/>
                    <a:pt x="371" y="6464"/>
                  </a:cubicBezTo>
                  <a:cubicBezTo>
                    <a:pt x="2273" y="5630"/>
                    <a:pt x="4141" y="4796"/>
                    <a:pt x="5942" y="3795"/>
                  </a:cubicBezTo>
                  <a:cubicBezTo>
                    <a:pt x="6776" y="3328"/>
                    <a:pt x="7576" y="2828"/>
                    <a:pt x="8344" y="2228"/>
                  </a:cubicBezTo>
                  <a:cubicBezTo>
                    <a:pt x="9011" y="1727"/>
                    <a:pt x="9511" y="1027"/>
                    <a:pt x="9778" y="226"/>
                  </a:cubicBezTo>
                  <a:cubicBezTo>
                    <a:pt x="9817" y="91"/>
                    <a:pt x="9709" y="0"/>
                    <a:pt x="9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7365937" y="4481123"/>
              <a:ext cx="10193" cy="8015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34"/>
                    <a:pt x="0" y="334"/>
                    <a:pt x="234" y="367"/>
                  </a:cubicBezTo>
                  <a:cubicBezTo>
                    <a:pt x="467" y="334"/>
                    <a:pt x="467" y="34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7120963" y="4345076"/>
              <a:ext cx="259814" cy="117612"/>
            </a:xfrm>
            <a:custGeom>
              <a:avLst/>
              <a:gdLst/>
              <a:ahLst/>
              <a:cxnLst/>
              <a:rect l="l" t="t" r="r" b="b"/>
              <a:pathLst>
                <a:path w="11929" h="5400" extrusionOk="0">
                  <a:moveTo>
                    <a:pt x="11669" y="0"/>
                  </a:moveTo>
                  <a:cubicBezTo>
                    <a:pt x="11652" y="0"/>
                    <a:pt x="11634" y="3"/>
                    <a:pt x="11614" y="9"/>
                  </a:cubicBezTo>
                  <a:cubicBezTo>
                    <a:pt x="7745" y="1543"/>
                    <a:pt x="3942" y="3244"/>
                    <a:pt x="173" y="5079"/>
                  </a:cubicBezTo>
                  <a:cubicBezTo>
                    <a:pt x="1" y="5165"/>
                    <a:pt x="100" y="5399"/>
                    <a:pt x="280" y="5399"/>
                  </a:cubicBezTo>
                  <a:cubicBezTo>
                    <a:pt x="309" y="5399"/>
                    <a:pt x="340" y="5393"/>
                    <a:pt x="373" y="5379"/>
                  </a:cubicBezTo>
                  <a:cubicBezTo>
                    <a:pt x="4076" y="3578"/>
                    <a:pt x="7878" y="1910"/>
                    <a:pt x="11714" y="375"/>
                  </a:cubicBezTo>
                  <a:cubicBezTo>
                    <a:pt x="11929" y="314"/>
                    <a:pt x="11862" y="0"/>
                    <a:pt x="11669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7172497" y="4415322"/>
              <a:ext cx="94808" cy="48047"/>
            </a:xfrm>
            <a:custGeom>
              <a:avLst/>
              <a:gdLst/>
              <a:ahLst/>
              <a:cxnLst/>
              <a:rect l="l" t="t" r="r" b="b"/>
              <a:pathLst>
                <a:path w="4353" h="2206" extrusionOk="0">
                  <a:moveTo>
                    <a:pt x="4054" y="1"/>
                  </a:moveTo>
                  <a:cubicBezTo>
                    <a:pt x="4029" y="1"/>
                    <a:pt x="4004" y="6"/>
                    <a:pt x="3978" y="19"/>
                  </a:cubicBezTo>
                  <a:lnTo>
                    <a:pt x="175" y="1854"/>
                  </a:lnTo>
                  <a:cubicBezTo>
                    <a:pt x="1" y="1941"/>
                    <a:pt x="105" y="2206"/>
                    <a:pt x="290" y="2206"/>
                  </a:cubicBezTo>
                  <a:cubicBezTo>
                    <a:pt x="317" y="2206"/>
                    <a:pt x="345" y="2200"/>
                    <a:pt x="375" y="2187"/>
                  </a:cubicBezTo>
                  <a:lnTo>
                    <a:pt x="4178" y="353"/>
                  </a:lnTo>
                  <a:cubicBezTo>
                    <a:pt x="4353" y="265"/>
                    <a:pt x="4223" y="1"/>
                    <a:pt x="4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7305624" y="4398288"/>
              <a:ext cx="9474" cy="8734"/>
            </a:xfrm>
            <a:custGeom>
              <a:avLst/>
              <a:gdLst/>
              <a:ahLst/>
              <a:cxnLst/>
              <a:rect l="l" t="t" r="r" b="b"/>
              <a:pathLst>
                <a:path w="435" h="401" extrusionOk="0">
                  <a:moveTo>
                    <a:pt x="201" y="1"/>
                  </a:moveTo>
                  <a:cubicBezTo>
                    <a:pt x="1" y="34"/>
                    <a:pt x="1" y="368"/>
                    <a:pt x="201" y="401"/>
                  </a:cubicBezTo>
                  <a:cubicBezTo>
                    <a:pt x="434" y="368"/>
                    <a:pt x="434" y="34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7526509" y="4303103"/>
              <a:ext cx="21083" cy="13656"/>
            </a:xfrm>
            <a:custGeom>
              <a:avLst/>
              <a:gdLst/>
              <a:ahLst/>
              <a:cxnLst/>
              <a:rect l="l" t="t" r="r" b="b"/>
              <a:pathLst>
                <a:path w="968" h="627" extrusionOk="0">
                  <a:moveTo>
                    <a:pt x="234" y="1"/>
                  </a:moveTo>
                  <a:cubicBezTo>
                    <a:pt x="134" y="1"/>
                    <a:pt x="34" y="34"/>
                    <a:pt x="0" y="134"/>
                  </a:cubicBezTo>
                  <a:cubicBezTo>
                    <a:pt x="0" y="201"/>
                    <a:pt x="0" y="234"/>
                    <a:pt x="0" y="301"/>
                  </a:cubicBezTo>
                  <a:cubicBezTo>
                    <a:pt x="34" y="334"/>
                    <a:pt x="67" y="368"/>
                    <a:pt x="134" y="368"/>
                  </a:cubicBezTo>
                  <a:lnTo>
                    <a:pt x="701" y="601"/>
                  </a:lnTo>
                  <a:cubicBezTo>
                    <a:pt x="734" y="618"/>
                    <a:pt x="759" y="626"/>
                    <a:pt x="784" y="626"/>
                  </a:cubicBezTo>
                  <a:cubicBezTo>
                    <a:pt x="809" y="626"/>
                    <a:pt x="834" y="618"/>
                    <a:pt x="868" y="601"/>
                  </a:cubicBezTo>
                  <a:cubicBezTo>
                    <a:pt x="901" y="568"/>
                    <a:pt x="934" y="535"/>
                    <a:pt x="934" y="501"/>
                  </a:cubicBezTo>
                  <a:cubicBezTo>
                    <a:pt x="968" y="434"/>
                    <a:pt x="968" y="401"/>
                    <a:pt x="934" y="334"/>
                  </a:cubicBezTo>
                  <a:cubicBezTo>
                    <a:pt x="901" y="301"/>
                    <a:pt x="868" y="268"/>
                    <a:pt x="834" y="268"/>
                  </a:cubicBezTo>
                  <a:lnTo>
                    <a:pt x="834" y="2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7526487" y="4315519"/>
              <a:ext cx="21845" cy="14527"/>
            </a:xfrm>
            <a:custGeom>
              <a:avLst/>
              <a:gdLst/>
              <a:ahLst/>
              <a:cxnLst/>
              <a:rect l="l" t="t" r="r" b="b"/>
              <a:pathLst>
                <a:path w="1003" h="667" extrusionOk="0">
                  <a:moveTo>
                    <a:pt x="272" y="0"/>
                  </a:moveTo>
                  <a:cubicBezTo>
                    <a:pt x="114" y="0"/>
                    <a:pt x="1" y="248"/>
                    <a:pt x="168" y="331"/>
                  </a:cubicBezTo>
                  <a:cubicBezTo>
                    <a:pt x="368" y="465"/>
                    <a:pt x="535" y="565"/>
                    <a:pt x="702" y="632"/>
                  </a:cubicBezTo>
                  <a:cubicBezTo>
                    <a:pt x="737" y="655"/>
                    <a:pt x="773" y="666"/>
                    <a:pt x="807" y="666"/>
                  </a:cubicBezTo>
                  <a:cubicBezTo>
                    <a:pt x="869" y="666"/>
                    <a:pt x="926" y="630"/>
                    <a:pt x="969" y="565"/>
                  </a:cubicBezTo>
                  <a:cubicBezTo>
                    <a:pt x="1002" y="498"/>
                    <a:pt x="969" y="365"/>
                    <a:pt x="902" y="331"/>
                  </a:cubicBezTo>
                  <a:lnTo>
                    <a:pt x="368" y="31"/>
                  </a:lnTo>
                  <a:cubicBezTo>
                    <a:pt x="336" y="10"/>
                    <a:pt x="303" y="0"/>
                    <a:pt x="272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7169644" y="4508328"/>
              <a:ext cx="136887" cy="64011"/>
            </a:xfrm>
            <a:custGeom>
              <a:avLst/>
              <a:gdLst/>
              <a:ahLst/>
              <a:cxnLst/>
              <a:rect l="l" t="t" r="r" b="b"/>
              <a:pathLst>
                <a:path w="6285" h="2939" extrusionOk="0">
                  <a:moveTo>
                    <a:pt x="5996" y="0"/>
                  </a:moveTo>
                  <a:cubicBezTo>
                    <a:pt x="5969" y="0"/>
                    <a:pt x="5940" y="6"/>
                    <a:pt x="5910" y="19"/>
                  </a:cubicBezTo>
                  <a:cubicBezTo>
                    <a:pt x="4042" y="953"/>
                    <a:pt x="2141" y="1787"/>
                    <a:pt x="206" y="2554"/>
                  </a:cubicBezTo>
                  <a:cubicBezTo>
                    <a:pt x="0" y="2642"/>
                    <a:pt x="54" y="2938"/>
                    <a:pt x="229" y="2938"/>
                  </a:cubicBezTo>
                  <a:cubicBezTo>
                    <a:pt x="253" y="2938"/>
                    <a:pt x="279" y="2933"/>
                    <a:pt x="306" y="2921"/>
                  </a:cubicBezTo>
                  <a:cubicBezTo>
                    <a:pt x="2274" y="2154"/>
                    <a:pt x="4209" y="1286"/>
                    <a:pt x="6110" y="352"/>
                  </a:cubicBezTo>
                  <a:cubicBezTo>
                    <a:pt x="6285" y="265"/>
                    <a:pt x="6180" y="0"/>
                    <a:pt x="5996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7067598" y="4462239"/>
              <a:ext cx="44823" cy="110555"/>
            </a:xfrm>
            <a:custGeom>
              <a:avLst/>
              <a:gdLst/>
              <a:ahLst/>
              <a:cxnLst/>
              <a:rect l="l" t="t" r="r" b="b"/>
              <a:pathLst>
                <a:path w="2058" h="5076" extrusionOk="0">
                  <a:moveTo>
                    <a:pt x="214" y="1"/>
                  </a:moveTo>
                  <a:cubicBezTo>
                    <a:pt x="114" y="1"/>
                    <a:pt x="1" y="93"/>
                    <a:pt x="21" y="234"/>
                  </a:cubicBezTo>
                  <a:cubicBezTo>
                    <a:pt x="254" y="1901"/>
                    <a:pt x="788" y="3503"/>
                    <a:pt x="1655" y="4970"/>
                  </a:cubicBezTo>
                  <a:cubicBezTo>
                    <a:pt x="1688" y="5045"/>
                    <a:pt x="1744" y="5075"/>
                    <a:pt x="1802" y="5075"/>
                  </a:cubicBezTo>
                  <a:cubicBezTo>
                    <a:pt x="1925" y="5075"/>
                    <a:pt x="2057" y="4939"/>
                    <a:pt x="1989" y="4803"/>
                  </a:cubicBezTo>
                  <a:cubicBezTo>
                    <a:pt x="1155" y="3369"/>
                    <a:pt x="588" y="1768"/>
                    <a:pt x="355" y="133"/>
                  </a:cubicBezTo>
                  <a:cubicBezTo>
                    <a:pt x="341" y="41"/>
                    <a:pt x="281" y="1"/>
                    <a:pt x="21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7116715" y="4590096"/>
              <a:ext cx="9474" cy="8015"/>
            </a:xfrm>
            <a:custGeom>
              <a:avLst/>
              <a:gdLst/>
              <a:ahLst/>
              <a:cxnLst/>
              <a:rect l="l" t="t" r="r" b="b"/>
              <a:pathLst>
                <a:path w="435" h="368" extrusionOk="0">
                  <a:moveTo>
                    <a:pt x="201" y="1"/>
                  </a:moveTo>
                  <a:cubicBezTo>
                    <a:pt x="1" y="34"/>
                    <a:pt x="1" y="334"/>
                    <a:pt x="201" y="368"/>
                  </a:cubicBezTo>
                  <a:cubicBezTo>
                    <a:pt x="435" y="334"/>
                    <a:pt x="435" y="34"/>
                    <a:pt x="201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30"/>
          <p:cNvGrpSpPr/>
          <p:nvPr/>
        </p:nvGrpSpPr>
        <p:grpSpPr>
          <a:xfrm rot="-3653685">
            <a:off x="8118163" y="248962"/>
            <a:ext cx="861541" cy="470468"/>
            <a:chOff x="8019006" y="818765"/>
            <a:chExt cx="1073980" cy="586475"/>
          </a:xfrm>
        </p:grpSpPr>
        <p:sp>
          <p:nvSpPr>
            <p:cNvPr id="368" name="Google Shape;368;p30"/>
            <p:cNvSpPr/>
            <p:nvPr/>
          </p:nvSpPr>
          <p:spPr>
            <a:xfrm>
              <a:off x="8896792" y="1225359"/>
              <a:ext cx="188920" cy="176745"/>
            </a:xfrm>
            <a:custGeom>
              <a:avLst/>
              <a:gdLst/>
              <a:ahLst/>
              <a:cxnLst/>
              <a:rect l="l" t="t" r="r" b="b"/>
              <a:pathLst>
                <a:path w="8674" h="8115" extrusionOk="0">
                  <a:moveTo>
                    <a:pt x="1635" y="1"/>
                  </a:moveTo>
                  <a:lnTo>
                    <a:pt x="1" y="3236"/>
                  </a:lnTo>
                  <a:lnTo>
                    <a:pt x="5138" y="5872"/>
                  </a:lnTo>
                  <a:cubicBezTo>
                    <a:pt x="4904" y="6405"/>
                    <a:pt x="4771" y="6972"/>
                    <a:pt x="4771" y="7539"/>
                  </a:cubicBezTo>
                  <a:cubicBezTo>
                    <a:pt x="4738" y="7706"/>
                    <a:pt x="4804" y="7906"/>
                    <a:pt x="4904" y="8040"/>
                  </a:cubicBezTo>
                  <a:cubicBezTo>
                    <a:pt x="4988" y="8090"/>
                    <a:pt x="5080" y="8115"/>
                    <a:pt x="5167" y="8115"/>
                  </a:cubicBezTo>
                  <a:cubicBezTo>
                    <a:pt x="5255" y="8115"/>
                    <a:pt x="5338" y="8090"/>
                    <a:pt x="5405" y="8040"/>
                  </a:cubicBezTo>
                  <a:cubicBezTo>
                    <a:pt x="5572" y="7906"/>
                    <a:pt x="5672" y="7773"/>
                    <a:pt x="5772" y="7606"/>
                  </a:cubicBezTo>
                  <a:cubicBezTo>
                    <a:pt x="6906" y="5872"/>
                    <a:pt x="7840" y="4004"/>
                    <a:pt x="8574" y="2069"/>
                  </a:cubicBezTo>
                  <a:cubicBezTo>
                    <a:pt x="8640" y="1902"/>
                    <a:pt x="8674" y="1702"/>
                    <a:pt x="8674" y="1535"/>
                  </a:cubicBezTo>
                  <a:cubicBezTo>
                    <a:pt x="8674" y="1368"/>
                    <a:pt x="8574" y="1202"/>
                    <a:pt x="8374" y="1135"/>
                  </a:cubicBezTo>
                  <a:cubicBezTo>
                    <a:pt x="8345" y="1129"/>
                    <a:pt x="8316" y="1126"/>
                    <a:pt x="8288" y="1126"/>
                  </a:cubicBezTo>
                  <a:cubicBezTo>
                    <a:pt x="8151" y="1126"/>
                    <a:pt x="8017" y="1191"/>
                    <a:pt x="7907" y="1302"/>
                  </a:cubicBezTo>
                  <a:cubicBezTo>
                    <a:pt x="7440" y="1635"/>
                    <a:pt x="7039" y="2069"/>
                    <a:pt x="6772" y="2603"/>
                  </a:cubicBezTo>
                  <a:lnTo>
                    <a:pt x="1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8892436" y="1220655"/>
              <a:ext cx="200550" cy="184585"/>
            </a:xfrm>
            <a:custGeom>
              <a:avLst/>
              <a:gdLst/>
              <a:ahLst/>
              <a:cxnLst/>
              <a:rect l="l" t="t" r="r" b="b"/>
              <a:pathLst>
                <a:path w="9208" h="8475" extrusionOk="0">
                  <a:moveTo>
                    <a:pt x="1894" y="431"/>
                  </a:moveTo>
                  <a:lnTo>
                    <a:pt x="6872" y="2985"/>
                  </a:lnTo>
                  <a:cubicBezTo>
                    <a:pt x="6899" y="2994"/>
                    <a:pt x="6926" y="2998"/>
                    <a:pt x="6952" y="2998"/>
                  </a:cubicBezTo>
                  <a:cubicBezTo>
                    <a:pt x="7021" y="2998"/>
                    <a:pt x="7081" y="2967"/>
                    <a:pt x="7106" y="2919"/>
                  </a:cubicBezTo>
                  <a:cubicBezTo>
                    <a:pt x="7339" y="2485"/>
                    <a:pt x="7640" y="2118"/>
                    <a:pt x="8006" y="1784"/>
                  </a:cubicBezTo>
                  <a:cubicBezTo>
                    <a:pt x="8123" y="1714"/>
                    <a:pt x="8338" y="1514"/>
                    <a:pt x="8502" y="1514"/>
                  </a:cubicBezTo>
                  <a:cubicBezTo>
                    <a:pt x="8572" y="1514"/>
                    <a:pt x="8634" y="1551"/>
                    <a:pt x="8674" y="1651"/>
                  </a:cubicBezTo>
                  <a:cubicBezTo>
                    <a:pt x="8774" y="1885"/>
                    <a:pt x="8607" y="2185"/>
                    <a:pt x="8540" y="2385"/>
                  </a:cubicBezTo>
                  <a:cubicBezTo>
                    <a:pt x="7840" y="4186"/>
                    <a:pt x="6972" y="5921"/>
                    <a:pt x="5905" y="7555"/>
                  </a:cubicBezTo>
                  <a:cubicBezTo>
                    <a:pt x="5805" y="7755"/>
                    <a:pt x="5671" y="8022"/>
                    <a:pt x="5438" y="8089"/>
                  </a:cubicBezTo>
                  <a:cubicBezTo>
                    <a:pt x="5408" y="8095"/>
                    <a:pt x="5382" y="8098"/>
                    <a:pt x="5358" y="8098"/>
                  </a:cubicBezTo>
                  <a:cubicBezTo>
                    <a:pt x="5110" y="8098"/>
                    <a:pt x="5138" y="7804"/>
                    <a:pt x="5138" y="7622"/>
                  </a:cubicBezTo>
                  <a:cubicBezTo>
                    <a:pt x="5171" y="7088"/>
                    <a:pt x="5271" y="6588"/>
                    <a:pt x="5505" y="6121"/>
                  </a:cubicBezTo>
                  <a:cubicBezTo>
                    <a:pt x="5538" y="6021"/>
                    <a:pt x="5505" y="5921"/>
                    <a:pt x="5438" y="5887"/>
                  </a:cubicBezTo>
                  <a:lnTo>
                    <a:pt x="415" y="3360"/>
                  </a:lnTo>
                  <a:lnTo>
                    <a:pt x="1894" y="431"/>
                  </a:lnTo>
                  <a:close/>
                  <a:moveTo>
                    <a:pt x="1793" y="0"/>
                  </a:moveTo>
                  <a:cubicBezTo>
                    <a:pt x="1744" y="0"/>
                    <a:pt x="1698" y="25"/>
                    <a:pt x="1669" y="83"/>
                  </a:cubicBezTo>
                  <a:lnTo>
                    <a:pt x="34" y="3386"/>
                  </a:lnTo>
                  <a:cubicBezTo>
                    <a:pt x="1" y="3452"/>
                    <a:pt x="1" y="3586"/>
                    <a:pt x="101" y="3619"/>
                  </a:cubicBezTo>
                  <a:lnTo>
                    <a:pt x="5111" y="6157"/>
                  </a:lnTo>
                  <a:lnTo>
                    <a:pt x="5111" y="6157"/>
                  </a:lnTo>
                  <a:cubicBezTo>
                    <a:pt x="4943" y="6557"/>
                    <a:pt x="4861" y="6960"/>
                    <a:pt x="4804" y="7388"/>
                  </a:cubicBezTo>
                  <a:cubicBezTo>
                    <a:pt x="4771" y="7722"/>
                    <a:pt x="4737" y="8222"/>
                    <a:pt x="5071" y="8423"/>
                  </a:cubicBezTo>
                  <a:cubicBezTo>
                    <a:pt x="5159" y="8458"/>
                    <a:pt x="5251" y="8474"/>
                    <a:pt x="5343" y="8474"/>
                  </a:cubicBezTo>
                  <a:cubicBezTo>
                    <a:pt x="5599" y="8474"/>
                    <a:pt x="5849" y="8344"/>
                    <a:pt x="5972" y="8122"/>
                  </a:cubicBezTo>
                  <a:cubicBezTo>
                    <a:pt x="6305" y="7689"/>
                    <a:pt x="6572" y="7255"/>
                    <a:pt x="6806" y="6821"/>
                  </a:cubicBezTo>
                  <a:cubicBezTo>
                    <a:pt x="7339" y="5921"/>
                    <a:pt x="7840" y="4987"/>
                    <a:pt x="8240" y="4019"/>
                  </a:cubicBezTo>
                  <a:cubicBezTo>
                    <a:pt x="8473" y="3586"/>
                    <a:pt x="8674" y="3119"/>
                    <a:pt x="8840" y="2618"/>
                  </a:cubicBezTo>
                  <a:cubicBezTo>
                    <a:pt x="8974" y="2251"/>
                    <a:pt x="9207" y="1784"/>
                    <a:pt x="8940" y="1418"/>
                  </a:cubicBezTo>
                  <a:cubicBezTo>
                    <a:pt x="8820" y="1230"/>
                    <a:pt x="8673" y="1153"/>
                    <a:pt x="8512" y="1153"/>
                  </a:cubicBezTo>
                  <a:cubicBezTo>
                    <a:pt x="7941" y="1153"/>
                    <a:pt x="7203" y="2133"/>
                    <a:pt x="6919" y="2607"/>
                  </a:cubicBezTo>
                  <a:lnTo>
                    <a:pt x="6919" y="2607"/>
                  </a:lnTo>
                  <a:lnTo>
                    <a:pt x="1932" y="65"/>
                  </a:lnTo>
                  <a:lnTo>
                    <a:pt x="1932" y="65"/>
                  </a:lnTo>
                  <a:cubicBezTo>
                    <a:pt x="1894" y="25"/>
                    <a:pt x="1842" y="0"/>
                    <a:pt x="1793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8962071" y="1260537"/>
              <a:ext cx="82350" cy="43037"/>
            </a:xfrm>
            <a:custGeom>
              <a:avLst/>
              <a:gdLst/>
              <a:ahLst/>
              <a:cxnLst/>
              <a:rect l="l" t="t" r="r" b="b"/>
              <a:pathLst>
                <a:path w="3781" h="1976" extrusionOk="0">
                  <a:moveTo>
                    <a:pt x="259" y="0"/>
                  </a:moveTo>
                  <a:cubicBezTo>
                    <a:pt x="100" y="0"/>
                    <a:pt x="1" y="234"/>
                    <a:pt x="173" y="320"/>
                  </a:cubicBezTo>
                  <a:lnTo>
                    <a:pt x="3408" y="1955"/>
                  </a:lnTo>
                  <a:cubicBezTo>
                    <a:pt x="3436" y="1969"/>
                    <a:pt x="3464" y="1975"/>
                    <a:pt x="3491" y="1975"/>
                  </a:cubicBezTo>
                  <a:cubicBezTo>
                    <a:pt x="3657" y="1975"/>
                    <a:pt x="3781" y="1741"/>
                    <a:pt x="3609" y="1655"/>
                  </a:cubicBezTo>
                  <a:lnTo>
                    <a:pt x="340" y="20"/>
                  </a:lnTo>
                  <a:cubicBezTo>
                    <a:pt x="312" y="6"/>
                    <a:pt x="284" y="0"/>
                    <a:pt x="259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8955035" y="1278463"/>
              <a:ext cx="73399" cy="40358"/>
            </a:xfrm>
            <a:custGeom>
              <a:avLst/>
              <a:gdLst/>
              <a:ahLst/>
              <a:cxnLst/>
              <a:rect l="l" t="t" r="r" b="b"/>
              <a:pathLst>
                <a:path w="3370" h="1853" extrusionOk="0">
                  <a:moveTo>
                    <a:pt x="267" y="0"/>
                  </a:moveTo>
                  <a:cubicBezTo>
                    <a:pt x="109" y="0"/>
                    <a:pt x="0" y="248"/>
                    <a:pt x="196" y="331"/>
                  </a:cubicBezTo>
                  <a:cubicBezTo>
                    <a:pt x="1096" y="865"/>
                    <a:pt x="2064" y="1365"/>
                    <a:pt x="3031" y="1832"/>
                  </a:cubicBezTo>
                  <a:cubicBezTo>
                    <a:pt x="3059" y="1846"/>
                    <a:pt x="3086" y="1853"/>
                    <a:pt x="3112" y="1853"/>
                  </a:cubicBezTo>
                  <a:cubicBezTo>
                    <a:pt x="3271" y="1853"/>
                    <a:pt x="3370" y="1618"/>
                    <a:pt x="3198" y="1532"/>
                  </a:cubicBezTo>
                  <a:cubicBezTo>
                    <a:pt x="2230" y="1065"/>
                    <a:pt x="1296" y="565"/>
                    <a:pt x="362" y="31"/>
                  </a:cubicBezTo>
                  <a:cubicBezTo>
                    <a:pt x="330" y="9"/>
                    <a:pt x="297" y="0"/>
                    <a:pt x="267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8946824" y="1298306"/>
              <a:ext cx="71438" cy="35785"/>
            </a:xfrm>
            <a:custGeom>
              <a:avLst/>
              <a:gdLst/>
              <a:ahLst/>
              <a:cxnLst/>
              <a:rect l="l" t="t" r="r" b="b"/>
              <a:pathLst>
                <a:path w="3280" h="1643" extrusionOk="0">
                  <a:moveTo>
                    <a:pt x="290" y="1"/>
                  </a:moveTo>
                  <a:cubicBezTo>
                    <a:pt x="124" y="1"/>
                    <a:pt x="0" y="235"/>
                    <a:pt x="172" y="321"/>
                  </a:cubicBezTo>
                  <a:lnTo>
                    <a:pt x="2941" y="1622"/>
                  </a:lnTo>
                  <a:cubicBezTo>
                    <a:pt x="2969" y="1636"/>
                    <a:pt x="2996" y="1642"/>
                    <a:pt x="3022" y="1642"/>
                  </a:cubicBezTo>
                  <a:cubicBezTo>
                    <a:pt x="3181" y="1642"/>
                    <a:pt x="3280" y="1408"/>
                    <a:pt x="3108" y="1322"/>
                  </a:cubicBezTo>
                  <a:lnTo>
                    <a:pt x="372" y="21"/>
                  </a:lnTo>
                  <a:cubicBezTo>
                    <a:pt x="345" y="7"/>
                    <a:pt x="317" y="1"/>
                    <a:pt x="290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8201489" y="870060"/>
              <a:ext cx="757051" cy="473715"/>
            </a:xfrm>
            <a:custGeom>
              <a:avLst/>
              <a:gdLst/>
              <a:ahLst/>
              <a:cxnLst/>
              <a:rect l="l" t="t" r="r" b="b"/>
              <a:pathLst>
                <a:path w="34759" h="21750" extrusionOk="0">
                  <a:moveTo>
                    <a:pt x="5471" y="1"/>
                  </a:moveTo>
                  <a:lnTo>
                    <a:pt x="2202" y="2102"/>
                  </a:lnTo>
                  <a:lnTo>
                    <a:pt x="767" y="1369"/>
                  </a:lnTo>
                  <a:lnTo>
                    <a:pt x="0" y="2903"/>
                  </a:lnTo>
                  <a:lnTo>
                    <a:pt x="1334" y="3570"/>
                  </a:lnTo>
                  <a:lnTo>
                    <a:pt x="1901" y="7173"/>
                  </a:lnTo>
                  <a:lnTo>
                    <a:pt x="30822" y="21750"/>
                  </a:lnTo>
                  <a:cubicBezTo>
                    <a:pt x="32156" y="21149"/>
                    <a:pt x="33257" y="20149"/>
                    <a:pt x="33958" y="18881"/>
                  </a:cubicBezTo>
                  <a:cubicBezTo>
                    <a:pt x="34591" y="17547"/>
                    <a:pt x="34758" y="16079"/>
                    <a:pt x="34491" y="14645"/>
                  </a:cubicBezTo>
                  <a:lnTo>
                    <a:pt x="5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8196393" y="866444"/>
              <a:ext cx="765044" cy="480445"/>
            </a:xfrm>
            <a:custGeom>
              <a:avLst/>
              <a:gdLst/>
              <a:ahLst/>
              <a:cxnLst/>
              <a:rect l="l" t="t" r="r" b="b"/>
              <a:pathLst>
                <a:path w="35126" h="22059" extrusionOk="0">
                  <a:moveTo>
                    <a:pt x="1402" y="3803"/>
                  </a:moveTo>
                  <a:cubicBezTo>
                    <a:pt x="1402" y="3815"/>
                    <a:pt x="1402" y="3826"/>
                    <a:pt x="1402" y="3837"/>
                  </a:cubicBezTo>
                  <a:lnTo>
                    <a:pt x="1402" y="3837"/>
                  </a:lnTo>
                  <a:cubicBezTo>
                    <a:pt x="1388" y="3825"/>
                    <a:pt x="1383" y="3812"/>
                    <a:pt x="1402" y="3803"/>
                  </a:cubicBezTo>
                  <a:close/>
                  <a:moveTo>
                    <a:pt x="5699" y="414"/>
                  </a:moveTo>
                  <a:lnTo>
                    <a:pt x="16946" y="6071"/>
                  </a:lnTo>
                  <a:lnTo>
                    <a:pt x="28254" y="11775"/>
                  </a:lnTo>
                  <a:lnTo>
                    <a:pt x="34541" y="14919"/>
                  </a:lnTo>
                  <a:lnTo>
                    <a:pt x="34541" y="14919"/>
                  </a:lnTo>
                  <a:cubicBezTo>
                    <a:pt x="34756" y="15995"/>
                    <a:pt x="34685" y="17070"/>
                    <a:pt x="34358" y="18113"/>
                  </a:cubicBezTo>
                  <a:cubicBezTo>
                    <a:pt x="33925" y="19447"/>
                    <a:pt x="32991" y="20582"/>
                    <a:pt x="31757" y="21315"/>
                  </a:cubicBezTo>
                  <a:cubicBezTo>
                    <a:pt x="31590" y="21416"/>
                    <a:pt x="31390" y="21516"/>
                    <a:pt x="31190" y="21616"/>
                  </a:cubicBezTo>
                  <a:cubicBezTo>
                    <a:pt x="31144" y="21639"/>
                    <a:pt x="31098" y="21662"/>
                    <a:pt x="31063" y="21685"/>
                  </a:cubicBezTo>
                  <a:lnTo>
                    <a:pt x="31063" y="21685"/>
                  </a:lnTo>
                  <a:lnTo>
                    <a:pt x="30089" y="21182"/>
                  </a:lnTo>
                  <a:lnTo>
                    <a:pt x="27320" y="19814"/>
                  </a:lnTo>
                  <a:lnTo>
                    <a:pt x="23417" y="17846"/>
                  </a:lnTo>
                  <a:lnTo>
                    <a:pt x="18681" y="15478"/>
                  </a:lnTo>
                  <a:lnTo>
                    <a:pt x="13810" y="13010"/>
                  </a:lnTo>
                  <a:lnTo>
                    <a:pt x="9207" y="10674"/>
                  </a:lnTo>
                  <a:lnTo>
                    <a:pt x="5404" y="8773"/>
                  </a:lnTo>
                  <a:lnTo>
                    <a:pt x="2903" y="7539"/>
                  </a:lnTo>
                  <a:lnTo>
                    <a:pt x="2302" y="7205"/>
                  </a:lnTo>
                  <a:cubicBezTo>
                    <a:pt x="2302" y="7205"/>
                    <a:pt x="2286" y="7200"/>
                    <a:pt x="2267" y="7194"/>
                  </a:cubicBezTo>
                  <a:lnTo>
                    <a:pt x="2267" y="7194"/>
                  </a:lnTo>
                  <a:cubicBezTo>
                    <a:pt x="2260" y="7109"/>
                    <a:pt x="2236" y="7024"/>
                    <a:pt x="2236" y="6938"/>
                  </a:cubicBezTo>
                  <a:lnTo>
                    <a:pt x="1835" y="4470"/>
                  </a:lnTo>
                  <a:cubicBezTo>
                    <a:pt x="1835" y="4237"/>
                    <a:pt x="1802" y="3970"/>
                    <a:pt x="1735" y="3736"/>
                  </a:cubicBezTo>
                  <a:cubicBezTo>
                    <a:pt x="1668" y="3503"/>
                    <a:pt x="1335" y="3436"/>
                    <a:pt x="1168" y="3336"/>
                  </a:cubicBezTo>
                  <a:lnTo>
                    <a:pt x="450" y="3004"/>
                  </a:lnTo>
                  <a:lnTo>
                    <a:pt x="450" y="3004"/>
                  </a:lnTo>
                  <a:lnTo>
                    <a:pt x="1061" y="1781"/>
                  </a:lnTo>
                  <a:lnTo>
                    <a:pt x="1969" y="2235"/>
                  </a:lnTo>
                  <a:cubicBezTo>
                    <a:pt x="2102" y="2335"/>
                    <a:pt x="2236" y="2402"/>
                    <a:pt x="2369" y="2435"/>
                  </a:cubicBezTo>
                  <a:cubicBezTo>
                    <a:pt x="2469" y="2435"/>
                    <a:pt x="2536" y="2402"/>
                    <a:pt x="2636" y="2369"/>
                  </a:cubicBezTo>
                  <a:lnTo>
                    <a:pt x="5004" y="867"/>
                  </a:lnTo>
                  <a:lnTo>
                    <a:pt x="5699" y="414"/>
                  </a:lnTo>
                  <a:close/>
                  <a:moveTo>
                    <a:pt x="31023" y="21716"/>
                  </a:moveTo>
                  <a:cubicBezTo>
                    <a:pt x="31001" y="21727"/>
                    <a:pt x="30993" y="21731"/>
                    <a:pt x="30992" y="21731"/>
                  </a:cubicBezTo>
                  <a:cubicBezTo>
                    <a:pt x="30989" y="21731"/>
                    <a:pt x="31012" y="21716"/>
                    <a:pt x="30989" y="21716"/>
                  </a:cubicBezTo>
                  <a:close/>
                  <a:moveTo>
                    <a:pt x="5738" y="0"/>
                  </a:moveTo>
                  <a:cubicBezTo>
                    <a:pt x="5605" y="0"/>
                    <a:pt x="5505" y="100"/>
                    <a:pt x="5371" y="167"/>
                  </a:cubicBezTo>
                  <a:lnTo>
                    <a:pt x="2410" y="2054"/>
                  </a:lnTo>
                  <a:lnTo>
                    <a:pt x="2410" y="2054"/>
                  </a:lnTo>
                  <a:lnTo>
                    <a:pt x="1068" y="1368"/>
                  </a:lnTo>
                  <a:cubicBezTo>
                    <a:pt x="1050" y="1359"/>
                    <a:pt x="1028" y="1355"/>
                    <a:pt x="1003" y="1355"/>
                  </a:cubicBezTo>
                  <a:cubicBezTo>
                    <a:pt x="937" y="1355"/>
                    <a:pt x="859" y="1386"/>
                    <a:pt x="835" y="1435"/>
                  </a:cubicBezTo>
                  <a:lnTo>
                    <a:pt x="67" y="2969"/>
                  </a:lnTo>
                  <a:cubicBezTo>
                    <a:pt x="1" y="3069"/>
                    <a:pt x="34" y="3169"/>
                    <a:pt x="101" y="3202"/>
                  </a:cubicBezTo>
                  <a:lnTo>
                    <a:pt x="1168" y="3736"/>
                  </a:lnTo>
                  <a:cubicBezTo>
                    <a:pt x="1235" y="3803"/>
                    <a:pt x="1335" y="3836"/>
                    <a:pt x="1402" y="3870"/>
                  </a:cubicBezTo>
                  <a:cubicBezTo>
                    <a:pt x="1402" y="3870"/>
                    <a:pt x="1402" y="3870"/>
                    <a:pt x="1402" y="3870"/>
                  </a:cubicBezTo>
                  <a:lnTo>
                    <a:pt x="1402" y="3870"/>
                  </a:lnTo>
                  <a:cubicBezTo>
                    <a:pt x="1404" y="3937"/>
                    <a:pt x="1410" y="3994"/>
                    <a:pt x="1435" y="4070"/>
                  </a:cubicBezTo>
                  <a:lnTo>
                    <a:pt x="1869" y="6838"/>
                  </a:lnTo>
                  <a:cubicBezTo>
                    <a:pt x="1902" y="7005"/>
                    <a:pt x="1869" y="7339"/>
                    <a:pt x="2035" y="7472"/>
                  </a:cubicBezTo>
                  <a:cubicBezTo>
                    <a:pt x="2035" y="7472"/>
                    <a:pt x="2102" y="7506"/>
                    <a:pt x="2135" y="7506"/>
                  </a:cubicBezTo>
                  <a:lnTo>
                    <a:pt x="2836" y="7872"/>
                  </a:lnTo>
                  <a:lnTo>
                    <a:pt x="5938" y="9440"/>
                  </a:lnTo>
                  <a:lnTo>
                    <a:pt x="10608" y="11809"/>
                  </a:lnTo>
                  <a:lnTo>
                    <a:pt x="16145" y="14577"/>
                  </a:lnTo>
                  <a:lnTo>
                    <a:pt x="21683" y="17379"/>
                  </a:lnTo>
                  <a:lnTo>
                    <a:pt x="26520" y="19814"/>
                  </a:lnTo>
                  <a:lnTo>
                    <a:pt x="29855" y="21482"/>
                  </a:lnTo>
                  <a:lnTo>
                    <a:pt x="30723" y="21949"/>
                  </a:lnTo>
                  <a:cubicBezTo>
                    <a:pt x="30839" y="21996"/>
                    <a:pt x="30922" y="22058"/>
                    <a:pt x="31030" y="22058"/>
                  </a:cubicBezTo>
                  <a:cubicBezTo>
                    <a:pt x="31077" y="22058"/>
                    <a:pt x="31129" y="22046"/>
                    <a:pt x="31190" y="22016"/>
                  </a:cubicBezTo>
                  <a:cubicBezTo>
                    <a:pt x="32124" y="21616"/>
                    <a:pt x="32957" y="20982"/>
                    <a:pt x="33591" y="20181"/>
                  </a:cubicBezTo>
                  <a:cubicBezTo>
                    <a:pt x="34625" y="18947"/>
                    <a:pt x="35126" y="17346"/>
                    <a:pt x="34992" y="15778"/>
                  </a:cubicBezTo>
                  <a:cubicBezTo>
                    <a:pt x="34992" y="15445"/>
                    <a:pt x="34965" y="15139"/>
                    <a:pt x="34910" y="14860"/>
                  </a:cubicBezTo>
                  <a:lnTo>
                    <a:pt x="34910" y="14860"/>
                  </a:lnTo>
                  <a:cubicBezTo>
                    <a:pt x="34927" y="14795"/>
                    <a:pt x="34909" y="14722"/>
                    <a:pt x="34832" y="14681"/>
                  </a:cubicBezTo>
                  <a:lnTo>
                    <a:pt x="34832" y="14681"/>
                  </a:lnTo>
                  <a:cubicBezTo>
                    <a:pt x="34813" y="14665"/>
                    <a:pt x="34791" y="14654"/>
                    <a:pt x="34768" y="14648"/>
                  </a:cubicBezTo>
                  <a:lnTo>
                    <a:pt x="34768" y="14648"/>
                  </a:lnTo>
                  <a:lnTo>
                    <a:pt x="19281" y="6838"/>
                  </a:lnTo>
                  <a:lnTo>
                    <a:pt x="11475" y="2902"/>
                  </a:lnTo>
                  <a:lnTo>
                    <a:pt x="7673" y="968"/>
                  </a:lnTo>
                  <a:lnTo>
                    <a:pt x="6739" y="501"/>
                  </a:lnTo>
                  <a:lnTo>
                    <a:pt x="6272" y="267"/>
                  </a:lnTo>
                  <a:cubicBezTo>
                    <a:pt x="6105" y="167"/>
                    <a:pt x="5938" y="67"/>
                    <a:pt x="5738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8019006" y="818765"/>
              <a:ext cx="194234" cy="99709"/>
            </a:xfrm>
            <a:custGeom>
              <a:avLst/>
              <a:gdLst/>
              <a:ahLst/>
              <a:cxnLst/>
              <a:rect l="l" t="t" r="r" b="b"/>
              <a:pathLst>
                <a:path w="8918" h="4578" extrusionOk="0">
                  <a:moveTo>
                    <a:pt x="290" y="1"/>
                  </a:moveTo>
                  <a:cubicBezTo>
                    <a:pt x="124" y="1"/>
                    <a:pt x="0" y="235"/>
                    <a:pt x="172" y="321"/>
                  </a:cubicBezTo>
                  <a:lnTo>
                    <a:pt x="8578" y="4558"/>
                  </a:lnTo>
                  <a:cubicBezTo>
                    <a:pt x="8606" y="4572"/>
                    <a:pt x="8634" y="4578"/>
                    <a:pt x="8659" y="4578"/>
                  </a:cubicBezTo>
                  <a:cubicBezTo>
                    <a:pt x="8818" y="4578"/>
                    <a:pt x="8917" y="4343"/>
                    <a:pt x="8745" y="4257"/>
                  </a:cubicBezTo>
                  <a:cubicBezTo>
                    <a:pt x="5943" y="2856"/>
                    <a:pt x="3174" y="1422"/>
                    <a:pt x="372" y="21"/>
                  </a:cubicBezTo>
                  <a:cubicBezTo>
                    <a:pt x="344" y="7"/>
                    <a:pt x="317" y="1"/>
                    <a:pt x="290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8266877" y="906392"/>
              <a:ext cx="655338" cy="400338"/>
            </a:xfrm>
            <a:custGeom>
              <a:avLst/>
              <a:gdLst/>
              <a:ahLst/>
              <a:cxnLst/>
              <a:rect l="l" t="t" r="r" b="b"/>
              <a:pathLst>
                <a:path w="30089" h="18381" extrusionOk="0">
                  <a:moveTo>
                    <a:pt x="2702" y="1"/>
                  </a:moveTo>
                  <a:cubicBezTo>
                    <a:pt x="1935" y="434"/>
                    <a:pt x="767" y="1068"/>
                    <a:pt x="0" y="1535"/>
                  </a:cubicBezTo>
                  <a:lnTo>
                    <a:pt x="467" y="4771"/>
                  </a:lnTo>
                  <a:lnTo>
                    <a:pt x="27420" y="18381"/>
                  </a:lnTo>
                  <a:cubicBezTo>
                    <a:pt x="27420" y="18381"/>
                    <a:pt x="29721" y="17780"/>
                    <a:pt x="30088" y="13744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8263239" y="902318"/>
              <a:ext cx="663332" cy="408767"/>
            </a:xfrm>
            <a:custGeom>
              <a:avLst/>
              <a:gdLst/>
              <a:ahLst/>
              <a:cxnLst/>
              <a:rect l="l" t="t" r="r" b="b"/>
              <a:pathLst>
                <a:path w="30456" h="18768" extrusionOk="0">
                  <a:moveTo>
                    <a:pt x="2878" y="375"/>
                  </a:moveTo>
                  <a:lnTo>
                    <a:pt x="5538" y="1689"/>
                  </a:lnTo>
                  <a:lnTo>
                    <a:pt x="12076" y="4991"/>
                  </a:lnTo>
                  <a:lnTo>
                    <a:pt x="19948" y="8961"/>
                  </a:lnTo>
                  <a:lnTo>
                    <a:pt x="26820" y="12397"/>
                  </a:lnTo>
                  <a:lnTo>
                    <a:pt x="29088" y="13531"/>
                  </a:lnTo>
                  <a:lnTo>
                    <a:pt x="29788" y="13898"/>
                  </a:lnTo>
                  <a:cubicBezTo>
                    <a:pt x="29877" y="13957"/>
                    <a:pt x="29991" y="14016"/>
                    <a:pt x="30109" y="14051"/>
                  </a:cubicBezTo>
                  <a:lnTo>
                    <a:pt x="30109" y="14051"/>
                  </a:lnTo>
                  <a:cubicBezTo>
                    <a:pt x="29926" y="15630"/>
                    <a:pt x="29348" y="17519"/>
                    <a:pt x="27787" y="18267"/>
                  </a:cubicBezTo>
                  <a:cubicBezTo>
                    <a:pt x="27741" y="18290"/>
                    <a:pt x="27680" y="18313"/>
                    <a:pt x="27624" y="18336"/>
                  </a:cubicBezTo>
                  <a:lnTo>
                    <a:pt x="27624" y="18336"/>
                  </a:lnTo>
                  <a:lnTo>
                    <a:pt x="24451" y="16733"/>
                  </a:lnTo>
                  <a:lnTo>
                    <a:pt x="16913" y="12930"/>
                  </a:lnTo>
                  <a:lnTo>
                    <a:pt x="8340" y="8661"/>
                  </a:lnTo>
                  <a:lnTo>
                    <a:pt x="2035" y="5492"/>
                  </a:lnTo>
                  <a:lnTo>
                    <a:pt x="1201" y="5091"/>
                  </a:lnTo>
                  <a:cubicBezTo>
                    <a:pt x="1082" y="5002"/>
                    <a:pt x="964" y="4939"/>
                    <a:pt x="821" y="4880"/>
                  </a:cubicBezTo>
                  <a:lnTo>
                    <a:pt x="821" y="4880"/>
                  </a:lnTo>
                  <a:cubicBezTo>
                    <a:pt x="828" y="4893"/>
                    <a:pt x="824" y="4909"/>
                    <a:pt x="801" y="4925"/>
                  </a:cubicBezTo>
                  <a:cubicBezTo>
                    <a:pt x="801" y="4907"/>
                    <a:pt x="801" y="4889"/>
                    <a:pt x="800" y="4871"/>
                  </a:cubicBezTo>
                  <a:lnTo>
                    <a:pt x="800" y="4871"/>
                  </a:lnTo>
                  <a:cubicBezTo>
                    <a:pt x="807" y="4874"/>
                    <a:pt x="814" y="4877"/>
                    <a:pt x="821" y="4880"/>
                  </a:cubicBezTo>
                  <a:lnTo>
                    <a:pt x="821" y="4880"/>
                  </a:lnTo>
                  <a:cubicBezTo>
                    <a:pt x="817" y="4871"/>
                    <a:pt x="809" y="4863"/>
                    <a:pt x="799" y="4857"/>
                  </a:cubicBezTo>
                  <a:lnTo>
                    <a:pt x="799" y="4857"/>
                  </a:lnTo>
                  <a:cubicBezTo>
                    <a:pt x="800" y="4861"/>
                    <a:pt x="800" y="4866"/>
                    <a:pt x="800" y="4871"/>
                  </a:cubicBezTo>
                  <a:lnTo>
                    <a:pt x="800" y="4871"/>
                  </a:lnTo>
                  <a:cubicBezTo>
                    <a:pt x="789" y="4867"/>
                    <a:pt x="779" y="4862"/>
                    <a:pt x="768" y="4858"/>
                  </a:cubicBezTo>
                  <a:cubicBezTo>
                    <a:pt x="729" y="4838"/>
                    <a:pt x="724" y="4830"/>
                    <a:pt x="734" y="4830"/>
                  </a:cubicBezTo>
                  <a:cubicBezTo>
                    <a:pt x="746" y="4830"/>
                    <a:pt x="777" y="4841"/>
                    <a:pt x="799" y="4857"/>
                  </a:cubicBezTo>
                  <a:lnTo>
                    <a:pt x="799" y="4857"/>
                  </a:lnTo>
                  <a:cubicBezTo>
                    <a:pt x="792" y="4705"/>
                    <a:pt x="763" y="4536"/>
                    <a:pt x="734" y="4391"/>
                  </a:cubicBezTo>
                  <a:lnTo>
                    <a:pt x="401" y="2156"/>
                  </a:lnTo>
                  <a:lnTo>
                    <a:pt x="355" y="1837"/>
                  </a:lnTo>
                  <a:lnTo>
                    <a:pt x="355" y="1837"/>
                  </a:lnTo>
                  <a:cubicBezTo>
                    <a:pt x="1196" y="1341"/>
                    <a:pt x="2037" y="871"/>
                    <a:pt x="2878" y="375"/>
                  </a:cubicBezTo>
                  <a:close/>
                  <a:moveTo>
                    <a:pt x="2883" y="1"/>
                  </a:moveTo>
                  <a:cubicBezTo>
                    <a:pt x="2858" y="1"/>
                    <a:pt x="2830" y="7"/>
                    <a:pt x="2802" y="21"/>
                  </a:cubicBezTo>
                  <a:cubicBezTo>
                    <a:pt x="2799" y="23"/>
                    <a:pt x="2796" y="25"/>
                    <a:pt x="2793" y="27"/>
                  </a:cubicBezTo>
                  <a:lnTo>
                    <a:pt x="2793" y="27"/>
                  </a:lnTo>
                  <a:cubicBezTo>
                    <a:pt x="2791" y="28"/>
                    <a:pt x="2790" y="29"/>
                    <a:pt x="2788" y="29"/>
                  </a:cubicBezTo>
                  <a:lnTo>
                    <a:pt x="2788" y="29"/>
                  </a:lnTo>
                  <a:cubicBezTo>
                    <a:pt x="1892" y="560"/>
                    <a:pt x="963" y="1025"/>
                    <a:pt x="101" y="1555"/>
                  </a:cubicBezTo>
                  <a:cubicBezTo>
                    <a:pt x="34" y="1622"/>
                    <a:pt x="0" y="1689"/>
                    <a:pt x="0" y="1756"/>
                  </a:cubicBezTo>
                  <a:lnTo>
                    <a:pt x="267" y="3724"/>
                  </a:lnTo>
                  <a:lnTo>
                    <a:pt x="434" y="4824"/>
                  </a:lnTo>
                  <a:cubicBezTo>
                    <a:pt x="434" y="4925"/>
                    <a:pt x="434" y="5025"/>
                    <a:pt x="534" y="5125"/>
                  </a:cubicBezTo>
                  <a:cubicBezTo>
                    <a:pt x="668" y="5191"/>
                    <a:pt x="801" y="5258"/>
                    <a:pt x="968" y="5325"/>
                  </a:cubicBezTo>
                  <a:lnTo>
                    <a:pt x="1902" y="5792"/>
                  </a:lnTo>
                  <a:lnTo>
                    <a:pt x="5104" y="7393"/>
                  </a:lnTo>
                  <a:lnTo>
                    <a:pt x="9474" y="9628"/>
                  </a:lnTo>
                  <a:lnTo>
                    <a:pt x="14444" y="12130"/>
                  </a:lnTo>
                  <a:lnTo>
                    <a:pt x="19314" y="14598"/>
                  </a:lnTo>
                  <a:lnTo>
                    <a:pt x="23551" y="16766"/>
                  </a:lnTo>
                  <a:lnTo>
                    <a:pt x="26486" y="18234"/>
                  </a:lnTo>
                  <a:lnTo>
                    <a:pt x="27253" y="18634"/>
                  </a:lnTo>
                  <a:cubicBezTo>
                    <a:pt x="27353" y="18701"/>
                    <a:pt x="27487" y="18768"/>
                    <a:pt x="27620" y="18768"/>
                  </a:cubicBezTo>
                  <a:cubicBezTo>
                    <a:pt x="27987" y="18668"/>
                    <a:pt x="28354" y="18468"/>
                    <a:pt x="28621" y="18201"/>
                  </a:cubicBezTo>
                  <a:cubicBezTo>
                    <a:pt x="29288" y="17567"/>
                    <a:pt x="29788" y="16800"/>
                    <a:pt x="30055" y="15932"/>
                  </a:cubicBezTo>
                  <a:cubicBezTo>
                    <a:pt x="30255" y="15265"/>
                    <a:pt x="30389" y="14598"/>
                    <a:pt x="30456" y="13931"/>
                  </a:cubicBezTo>
                  <a:cubicBezTo>
                    <a:pt x="30456" y="13864"/>
                    <a:pt x="30422" y="13798"/>
                    <a:pt x="30355" y="13764"/>
                  </a:cubicBezTo>
                  <a:lnTo>
                    <a:pt x="27620" y="12397"/>
                  </a:lnTo>
                  <a:lnTo>
                    <a:pt x="21082" y="9128"/>
                  </a:lnTo>
                  <a:lnTo>
                    <a:pt x="13177" y="5158"/>
                  </a:lnTo>
                  <a:lnTo>
                    <a:pt x="6338" y="1722"/>
                  </a:lnTo>
                  <a:cubicBezTo>
                    <a:pt x="5239" y="1156"/>
                    <a:pt x="4139" y="556"/>
                    <a:pt x="3007" y="56"/>
                  </a:cubicBezTo>
                  <a:lnTo>
                    <a:pt x="3007" y="56"/>
                  </a:lnTo>
                  <a:cubicBezTo>
                    <a:pt x="3000" y="49"/>
                    <a:pt x="2992" y="42"/>
                    <a:pt x="2984" y="36"/>
                  </a:cubicBezTo>
                  <a:lnTo>
                    <a:pt x="2984" y="36"/>
                  </a:lnTo>
                  <a:lnTo>
                    <a:pt x="2969" y="21"/>
                  </a:lnTo>
                  <a:cubicBezTo>
                    <a:pt x="2941" y="7"/>
                    <a:pt x="2913" y="1"/>
                    <a:pt x="2887" y="1"/>
                  </a:cubicBezTo>
                  <a:cubicBezTo>
                    <a:pt x="2886" y="1"/>
                    <a:pt x="2885" y="1"/>
                    <a:pt x="2885" y="1"/>
                  </a:cubicBezTo>
                  <a:lnTo>
                    <a:pt x="2885" y="1"/>
                  </a:lnTo>
                  <a:cubicBezTo>
                    <a:pt x="2884" y="1"/>
                    <a:pt x="2884" y="1"/>
                    <a:pt x="2883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8592333" y="1054113"/>
              <a:ext cx="31341" cy="50421"/>
            </a:xfrm>
            <a:custGeom>
              <a:avLst/>
              <a:gdLst/>
              <a:ahLst/>
              <a:cxnLst/>
              <a:rect l="l" t="t" r="r" b="b"/>
              <a:pathLst>
                <a:path w="1439" h="2315" extrusionOk="0">
                  <a:moveTo>
                    <a:pt x="1207" y="0"/>
                  </a:moveTo>
                  <a:cubicBezTo>
                    <a:pt x="1154" y="0"/>
                    <a:pt x="1102" y="27"/>
                    <a:pt x="1070" y="90"/>
                  </a:cubicBezTo>
                  <a:cubicBezTo>
                    <a:pt x="736" y="758"/>
                    <a:pt x="403" y="1391"/>
                    <a:pt x="69" y="2025"/>
                  </a:cubicBezTo>
                  <a:cubicBezTo>
                    <a:pt x="0" y="2186"/>
                    <a:pt x="121" y="2315"/>
                    <a:pt x="235" y="2315"/>
                  </a:cubicBezTo>
                  <a:cubicBezTo>
                    <a:pt x="287" y="2315"/>
                    <a:pt x="338" y="2288"/>
                    <a:pt x="369" y="2225"/>
                  </a:cubicBezTo>
                  <a:lnTo>
                    <a:pt x="1370" y="257"/>
                  </a:lnTo>
                  <a:cubicBezTo>
                    <a:pt x="1438" y="121"/>
                    <a:pt x="1321" y="0"/>
                    <a:pt x="1207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8578567" y="1040783"/>
              <a:ext cx="21824" cy="36416"/>
            </a:xfrm>
            <a:custGeom>
              <a:avLst/>
              <a:gdLst/>
              <a:ahLst/>
              <a:cxnLst/>
              <a:rect l="l" t="t" r="r" b="b"/>
              <a:pathLst>
                <a:path w="1002" h="1672" extrusionOk="0">
                  <a:moveTo>
                    <a:pt x="813" y="1"/>
                  </a:moveTo>
                  <a:cubicBezTo>
                    <a:pt x="752" y="1"/>
                    <a:pt x="689" y="37"/>
                    <a:pt x="668" y="102"/>
                  </a:cubicBezTo>
                  <a:lnTo>
                    <a:pt x="67" y="1403"/>
                  </a:lnTo>
                  <a:cubicBezTo>
                    <a:pt x="0" y="1470"/>
                    <a:pt x="34" y="1570"/>
                    <a:pt x="101" y="1636"/>
                  </a:cubicBezTo>
                  <a:cubicBezTo>
                    <a:pt x="136" y="1660"/>
                    <a:pt x="171" y="1671"/>
                    <a:pt x="205" y="1671"/>
                  </a:cubicBezTo>
                  <a:cubicBezTo>
                    <a:pt x="267" y="1671"/>
                    <a:pt x="324" y="1634"/>
                    <a:pt x="367" y="1570"/>
                  </a:cubicBezTo>
                  <a:lnTo>
                    <a:pt x="968" y="269"/>
                  </a:lnTo>
                  <a:cubicBezTo>
                    <a:pt x="1001" y="202"/>
                    <a:pt x="968" y="69"/>
                    <a:pt x="901" y="35"/>
                  </a:cubicBezTo>
                  <a:cubicBezTo>
                    <a:pt x="878" y="12"/>
                    <a:pt x="845" y="1"/>
                    <a:pt x="813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8635939" y="1076636"/>
              <a:ext cx="31320" cy="50050"/>
            </a:xfrm>
            <a:custGeom>
              <a:avLst/>
              <a:gdLst/>
              <a:ahLst/>
              <a:cxnLst/>
              <a:rect l="l" t="t" r="r" b="b"/>
              <a:pathLst>
                <a:path w="1438" h="2298" extrusionOk="0">
                  <a:moveTo>
                    <a:pt x="1207" y="0"/>
                  </a:moveTo>
                  <a:cubicBezTo>
                    <a:pt x="1153" y="0"/>
                    <a:pt x="1101" y="27"/>
                    <a:pt x="1069" y="90"/>
                  </a:cubicBezTo>
                  <a:lnTo>
                    <a:pt x="68" y="2025"/>
                  </a:lnTo>
                  <a:cubicBezTo>
                    <a:pt x="0" y="2161"/>
                    <a:pt x="117" y="2297"/>
                    <a:pt x="230" y="2297"/>
                  </a:cubicBezTo>
                  <a:cubicBezTo>
                    <a:pt x="284" y="2297"/>
                    <a:pt x="337" y="2267"/>
                    <a:pt x="369" y="2192"/>
                  </a:cubicBezTo>
                  <a:lnTo>
                    <a:pt x="1369" y="257"/>
                  </a:lnTo>
                  <a:cubicBezTo>
                    <a:pt x="1438" y="121"/>
                    <a:pt x="1320" y="0"/>
                    <a:pt x="1207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8622892" y="1063218"/>
              <a:ext cx="22564" cy="36024"/>
            </a:xfrm>
            <a:custGeom>
              <a:avLst/>
              <a:gdLst/>
              <a:ahLst/>
              <a:cxnLst/>
              <a:rect l="l" t="t" r="r" b="b"/>
              <a:pathLst>
                <a:path w="1036" h="1654" extrusionOk="0">
                  <a:moveTo>
                    <a:pt x="806" y="1"/>
                  </a:moveTo>
                  <a:cubicBezTo>
                    <a:pt x="752" y="1"/>
                    <a:pt x="700" y="31"/>
                    <a:pt x="667" y="106"/>
                  </a:cubicBezTo>
                  <a:lnTo>
                    <a:pt x="34" y="1407"/>
                  </a:lnTo>
                  <a:cubicBezTo>
                    <a:pt x="0" y="1474"/>
                    <a:pt x="34" y="1574"/>
                    <a:pt x="100" y="1640"/>
                  </a:cubicBezTo>
                  <a:cubicBezTo>
                    <a:pt x="127" y="1649"/>
                    <a:pt x="154" y="1654"/>
                    <a:pt x="180" y="1654"/>
                  </a:cubicBezTo>
                  <a:cubicBezTo>
                    <a:pt x="249" y="1654"/>
                    <a:pt x="309" y="1623"/>
                    <a:pt x="334" y="1574"/>
                  </a:cubicBezTo>
                  <a:lnTo>
                    <a:pt x="968" y="273"/>
                  </a:lnTo>
                  <a:cubicBezTo>
                    <a:pt x="1036" y="137"/>
                    <a:pt x="919" y="1"/>
                    <a:pt x="80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8680264" y="1098831"/>
              <a:ext cx="31320" cy="50050"/>
            </a:xfrm>
            <a:custGeom>
              <a:avLst/>
              <a:gdLst/>
              <a:ahLst/>
              <a:cxnLst/>
              <a:rect l="l" t="t" r="r" b="b"/>
              <a:pathLst>
                <a:path w="1438" h="2298" extrusionOk="0">
                  <a:moveTo>
                    <a:pt x="1207" y="0"/>
                  </a:moveTo>
                  <a:cubicBezTo>
                    <a:pt x="1154" y="0"/>
                    <a:pt x="1101" y="31"/>
                    <a:pt x="1069" y="106"/>
                  </a:cubicBezTo>
                  <a:lnTo>
                    <a:pt x="68" y="2040"/>
                  </a:lnTo>
                  <a:cubicBezTo>
                    <a:pt x="0" y="2177"/>
                    <a:pt x="118" y="2297"/>
                    <a:pt x="231" y="2297"/>
                  </a:cubicBezTo>
                  <a:cubicBezTo>
                    <a:pt x="284" y="2297"/>
                    <a:pt x="337" y="2271"/>
                    <a:pt x="368" y="2207"/>
                  </a:cubicBezTo>
                  <a:lnTo>
                    <a:pt x="1369" y="272"/>
                  </a:lnTo>
                  <a:cubicBezTo>
                    <a:pt x="1437" y="136"/>
                    <a:pt x="1320" y="0"/>
                    <a:pt x="1207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8666455" y="1085566"/>
              <a:ext cx="22564" cy="36024"/>
            </a:xfrm>
            <a:custGeom>
              <a:avLst/>
              <a:gdLst/>
              <a:ahLst/>
              <a:cxnLst/>
              <a:rect l="l" t="t" r="r" b="b"/>
              <a:pathLst>
                <a:path w="1036" h="1654" extrusionOk="0">
                  <a:moveTo>
                    <a:pt x="856" y="1"/>
                  </a:moveTo>
                  <a:cubicBezTo>
                    <a:pt x="784" y="1"/>
                    <a:pt x="718" y="32"/>
                    <a:pt x="669" y="81"/>
                  </a:cubicBezTo>
                  <a:lnTo>
                    <a:pt x="702" y="81"/>
                  </a:lnTo>
                  <a:lnTo>
                    <a:pt x="68" y="1382"/>
                  </a:lnTo>
                  <a:cubicBezTo>
                    <a:pt x="0" y="1518"/>
                    <a:pt x="117" y="1654"/>
                    <a:pt x="230" y="1654"/>
                  </a:cubicBezTo>
                  <a:cubicBezTo>
                    <a:pt x="284" y="1654"/>
                    <a:pt x="337" y="1623"/>
                    <a:pt x="369" y="1548"/>
                  </a:cubicBezTo>
                  <a:lnTo>
                    <a:pt x="1002" y="281"/>
                  </a:lnTo>
                  <a:cubicBezTo>
                    <a:pt x="1036" y="181"/>
                    <a:pt x="1002" y="81"/>
                    <a:pt x="936" y="14"/>
                  </a:cubicBezTo>
                  <a:cubicBezTo>
                    <a:pt x="909" y="5"/>
                    <a:pt x="882" y="1"/>
                    <a:pt x="85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8724568" y="1120961"/>
              <a:ext cx="31341" cy="50442"/>
            </a:xfrm>
            <a:custGeom>
              <a:avLst/>
              <a:gdLst/>
              <a:ahLst/>
              <a:cxnLst/>
              <a:rect l="l" t="t" r="r" b="b"/>
              <a:pathLst>
                <a:path w="1439" h="2316" extrusionOk="0">
                  <a:moveTo>
                    <a:pt x="1178" y="1"/>
                  </a:moveTo>
                  <a:cubicBezTo>
                    <a:pt x="1122" y="1"/>
                    <a:pt x="1068" y="28"/>
                    <a:pt x="1036" y="90"/>
                  </a:cubicBezTo>
                  <a:lnTo>
                    <a:pt x="69" y="2058"/>
                  </a:lnTo>
                  <a:cubicBezTo>
                    <a:pt x="1" y="2195"/>
                    <a:pt x="118" y="2315"/>
                    <a:pt x="232" y="2315"/>
                  </a:cubicBezTo>
                  <a:cubicBezTo>
                    <a:pt x="285" y="2315"/>
                    <a:pt x="337" y="2289"/>
                    <a:pt x="369" y="2225"/>
                  </a:cubicBezTo>
                  <a:lnTo>
                    <a:pt x="1370" y="290"/>
                  </a:lnTo>
                  <a:cubicBezTo>
                    <a:pt x="1439" y="130"/>
                    <a:pt x="1303" y="1"/>
                    <a:pt x="117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8711521" y="1107631"/>
              <a:ext cx="21824" cy="36394"/>
            </a:xfrm>
            <a:custGeom>
              <a:avLst/>
              <a:gdLst/>
              <a:ahLst/>
              <a:cxnLst/>
              <a:rect l="l" t="t" r="r" b="b"/>
              <a:pathLst>
                <a:path w="1002" h="1671" extrusionOk="0">
                  <a:moveTo>
                    <a:pt x="797" y="0"/>
                  </a:moveTo>
                  <a:cubicBezTo>
                    <a:pt x="735" y="0"/>
                    <a:pt x="678" y="37"/>
                    <a:pt x="635" y="102"/>
                  </a:cubicBezTo>
                  <a:lnTo>
                    <a:pt x="34" y="1403"/>
                  </a:lnTo>
                  <a:cubicBezTo>
                    <a:pt x="1" y="1469"/>
                    <a:pt x="1" y="1603"/>
                    <a:pt x="101" y="1636"/>
                  </a:cubicBezTo>
                  <a:cubicBezTo>
                    <a:pt x="125" y="1660"/>
                    <a:pt x="157" y="1671"/>
                    <a:pt x="190" y="1671"/>
                  </a:cubicBezTo>
                  <a:cubicBezTo>
                    <a:pt x="250" y="1671"/>
                    <a:pt x="313" y="1634"/>
                    <a:pt x="334" y="1570"/>
                  </a:cubicBezTo>
                  <a:lnTo>
                    <a:pt x="935" y="269"/>
                  </a:lnTo>
                  <a:cubicBezTo>
                    <a:pt x="1002" y="202"/>
                    <a:pt x="968" y="102"/>
                    <a:pt x="901" y="35"/>
                  </a:cubicBezTo>
                  <a:cubicBezTo>
                    <a:pt x="866" y="12"/>
                    <a:pt x="831" y="0"/>
                    <a:pt x="797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8768849" y="1143483"/>
              <a:ext cx="30644" cy="50290"/>
            </a:xfrm>
            <a:custGeom>
              <a:avLst/>
              <a:gdLst/>
              <a:ahLst/>
              <a:cxnLst/>
              <a:rect l="l" t="t" r="r" b="b"/>
              <a:pathLst>
                <a:path w="1407" h="2309" extrusionOk="0">
                  <a:moveTo>
                    <a:pt x="1176" y="0"/>
                  </a:moveTo>
                  <a:cubicBezTo>
                    <a:pt x="1122" y="0"/>
                    <a:pt x="1070" y="27"/>
                    <a:pt x="1038" y="90"/>
                  </a:cubicBezTo>
                  <a:lnTo>
                    <a:pt x="71" y="2025"/>
                  </a:lnTo>
                  <a:cubicBezTo>
                    <a:pt x="0" y="2167"/>
                    <a:pt x="129" y="2308"/>
                    <a:pt x="247" y="2308"/>
                  </a:cubicBezTo>
                  <a:cubicBezTo>
                    <a:pt x="295" y="2308"/>
                    <a:pt x="342" y="2284"/>
                    <a:pt x="371" y="2225"/>
                  </a:cubicBezTo>
                  <a:lnTo>
                    <a:pt x="1338" y="257"/>
                  </a:lnTo>
                  <a:cubicBezTo>
                    <a:pt x="1407" y="121"/>
                    <a:pt x="1289" y="0"/>
                    <a:pt x="1176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8754604" y="1130153"/>
              <a:ext cx="23065" cy="36155"/>
            </a:xfrm>
            <a:custGeom>
              <a:avLst/>
              <a:gdLst/>
              <a:ahLst/>
              <a:cxnLst/>
              <a:rect l="l" t="t" r="r" b="b"/>
              <a:pathLst>
                <a:path w="1059" h="1660" extrusionOk="0">
                  <a:moveTo>
                    <a:pt x="844" y="1"/>
                  </a:moveTo>
                  <a:cubicBezTo>
                    <a:pt x="791" y="1"/>
                    <a:pt x="735" y="37"/>
                    <a:pt x="691" y="102"/>
                  </a:cubicBezTo>
                  <a:lnTo>
                    <a:pt x="91" y="1403"/>
                  </a:lnTo>
                  <a:cubicBezTo>
                    <a:pt x="0" y="1539"/>
                    <a:pt x="110" y="1660"/>
                    <a:pt x="232" y="1660"/>
                  </a:cubicBezTo>
                  <a:cubicBezTo>
                    <a:pt x="289" y="1660"/>
                    <a:pt x="349" y="1633"/>
                    <a:pt x="391" y="1570"/>
                  </a:cubicBezTo>
                  <a:lnTo>
                    <a:pt x="992" y="269"/>
                  </a:lnTo>
                  <a:cubicBezTo>
                    <a:pt x="1058" y="169"/>
                    <a:pt x="1025" y="69"/>
                    <a:pt x="925" y="35"/>
                  </a:cubicBezTo>
                  <a:cubicBezTo>
                    <a:pt x="901" y="12"/>
                    <a:pt x="873" y="1"/>
                    <a:pt x="84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8812433" y="1166005"/>
              <a:ext cx="31385" cy="49550"/>
            </a:xfrm>
            <a:custGeom>
              <a:avLst/>
              <a:gdLst/>
              <a:ahLst/>
              <a:cxnLst/>
              <a:rect l="l" t="t" r="r" b="b"/>
              <a:pathLst>
                <a:path w="1441" h="2275" extrusionOk="0">
                  <a:moveTo>
                    <a:pt x="1209" y="0"/>
                  </a:moveTo>
                  <a:cubicBezTo>
                    <a:pt x="1156" y="0"/>
                    <a:pt x="1104" y="27"/>
                    <a:pt x="1072" y="90"/>
                  </a:cubicBezTo>
                  <a:lnTo>
                    <a:pt x="1072" y="57"/>
                  </a:lnTo>
                  <a:lnTo>
                    <a:pt x="71" y="1992"/>
                  </a:lnTo>
                  <a:cubicBezTo>
                    <a:pt x="0" y="2133"/>
                    <a:pt x="147" y="2275"/>
                    <a:pt x="274" y="2275"/>
                  </a:cubicBezTo>
                  <a:cubicBezTo>
                    <a:pt x="326" y="2275"/>
                    <a:pt x="375" y="2251"/>
                    <a:pt x="405" y="2192"/>
                  </a:cubicBezTo>
                  <a:lnTo>
                    <a:pt x="1372" y="257"/>
                  </a:lnTo>
                  <a:cubicBezTo>
                    <a:pt x="1440" y="121"/>
                    <a:pt x="1323" y="0"/>
                    <a:pt x="1209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8798842" y="1152413"/>
              <a:ext cx="22412" cy="36264"/>
            </a:xfrm>
            <a:custGeom>
              <a:avLst/>
              <a:gdLst/>
              <a:ahLst/>
              <a:cxnLst/>
              <a:rect l="l" t="t" r="r" b="b"/>
              <a:pathLst>
                <a:path w="1029" h="1665" extrusionOk="0">
                  <a:moveTo>
                    <a:pt x="864" y="1"/>
                  </a:moveTo>
                  <a:cubicBezTo>
                    <a:pt x="798" y="1"/>
                    <a:pt x="720" y="32"/>
                    <a:pt x="695" y="81"/>
                  </a:cubicBezTo>
                  <a:lnTo>
                    <a:pt x="95" y="1382"/>
                  </a:lnTo>
                  <a:cubicBezTo>
                    <a:pt x="0" y="1523"/>
                    <a:pt x="123" y="1665"/>
                    <a:pt x="250" y="1665"/>
                  </a:cubicBezTo>
                  <a:cubicBezTo>
                    <a:pt x="303" y="1665"/>
                    <a:pt x="356" y="1640"/>
                    <a:pt x="395" y="1582"/>
                  </a:cubicBezTo>
                  <a:lnTo>
                    <a:pt x="995" y="281"/>
                  </a:lnTo>
                  <a:cubicBezTo>
                    <a:pt x="1029" y="181"/>
                    <a:pt x="1029" y="81"/>
                    <a:pt x="929" y="14"/>
                  </a:cubicBezTo>
                  <a:cubicBezTo>
                    <a:pt x="911" y="5"/>
                    <a:pt x="888" y="1"/>
                    <a:pt x="86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8266877" y="906392"/>
              <a:ext cx="283358" cy="215077"/>
            </a:xfrm>
            <a:custGeom>
              <a:avLst/>
              <a:gdLst/>
              <a:ahLst/>
              <a:cxnLst/>
              <a:rect l="l" t="t" r="r" b="b"/>
              <a:pathLst>
                <a:path w="13010" h="9875" extrusionOk="0">
                  <a:moveTo>
                    <a:pt x="2702" y="1"/>
                  </a:moveTo>
                  <a:lnTo>
                    <a:pt x="0" y="1569"/>
                  </a:lnTo>
                  <a:lnTo>
                    <a:pt x="467" y="4771"/>
                  </a:lnTo>
                  <a:lnTo>
                    <a:pt x="10574" y="9875"/>
                  </a:lnTo>
                  <a:cubicBezTo>
                    <a:pt x="11809" y="7606"/>
                    <a:pt x="11775" y="7439"/>
                    <a:pt x="13010" y="5171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8263239" y="901948"/>
              <a:ext cx="291373" cy="223223"/>
            </a:xfrm>
            <a:custGeom>
              <a:avLst/>
              <a:gdLst/>
              <a:ahLst/>
              <a:cxnLst/>
              <a:rect l="l" t="t" r="r" b="b"/>
              <a:pathLst>
                <a:path w="13378" h="10249" extrusionOk="0">
                  <a:moveTo>
                    <a:pt x="801" y="4887"/>
                  </a:moveTo>
                  <a:cubicBezTo>
                    <a:pt x="806" y="4895"/>
                    <a:pt x="807" y="4903"/>
                    <a:pt x="801" y="4908"/>
                  </a:cubicBezTo>
                  <a:cubicBezTo>
                    <a:pt x="801" y="4901"/>
                    <a:pt x="801" y="4894"/>
                    <a:pt x="801" y="4887"/>
                  </a:cubicBezTo>
                  <a:close/>
                  <a:moveTo>
                    <a:pt x="2891" y="383"/>
                  </a:moveTo>
                  <a:lnTo>
                    <a:pt x="6305" y="2106"/>
                  </a:lnTo>
                  <a:lnTo>
                    <a:pt x="11842" y="4875"/>
                  </a:lnTo>
                  <a:lnTo>
                    <a:pt x="12959" y="5433"/>
                  </a:lnTo>
                  <a:lnTo>
                    <a:pt x="12959" y="5433"/>
                  </a:lnTo>
                  <a:cubicBezTo>
                    <a:pt x="12183" y="6901"/>
                    <a:pt x="11461" y="8396"/>
                    <a:pt x="10656" y="9835"/>
                  </a:cubicBezTo>
                  <a:lnTo>
                    <a:pt x="10656" y="9835"/>
                  </a:lnTo>
                  <a:lnTo>
                    <a:pt x="5738" y="7343"/>
                  </a:lnTo>
                  <a:lnTo>
                    <a:pt x="2269" y="5609"/>
                  </a:lnTo>
                  <a:lnTo>
                    <a:pt x="1135" y="5008"/>
                  </a:lnTo>
                  <a:lnTo>
                    <a:pt x="834" y="4875"/>
                  </a:lnTo>
                  <a:cubicBezTo>
                    <a:pt x="821" y="4868"/>
                    <a:pt x="810" y="4863"/>
                    <a:pt x="800" y="4858"/>
                  </a:cubicBezTo>
                  <a:lnTo>
                    <a:pt x="800" y="4858"/>
                  </a:lnTo>
                  <a:cubicBezTo>
                    <a:pt x="794" y="4702"/>
                    <a:pt x="764" y="4521"/>
                    <a:pt x="734" y="4341"/>
                  </a:cubicBezTo>
                  <a:lnTo>
                    <a:pt x="568" y="3240"/>
                  </a:lnTo>
                  <a:lnTo>
                    <a:pt x="384" y="1806"/>
                  </a:lnTo>
                  <a:lnTo>
                    <a:pt x="2891" y="383"/>
                  </a:lnTo>
                  <a:close/>
                  <a:moveTo>
                    <a:pt x="2891" y="0"/>
                  </a:moveTo>
                  <a:cubicBezTo>
                    <a:pt x="2734" y="0"/>
                    <a:pt x="2557" y="147"/>
                    <a:pt x="2436" y="238"/>
                  </a:cubicBezTo>
                  <a:lnTo>
                    <a:pt x="1535" y="739"/>
                  </a:lnTo>
                  <a:lnTo>
                    <a:pt x="101" y="1572"/>
                  </a:lnTo>
                  <a:cubicBezTo>
                    <a:pt x="34" y="1606"/>
                    <a:pt x="0" y="1706"/>
                    <a:pt x="0" y="1773"/>
                  </a:cubicBezTo>
                  <a:lnTo>
                    <a:pt x="434" y="4875"/>
                  </a:lnTo>
                  <a:cubicBezTo>
                    <a:pt x="467" y="5108"/>
                    <a:pt x="534" y="5142"/>
                    <a:pt x="734" y="5208"/>
                  </a:cubicBezTo>
                  <a:lnTo>
                    <a:pt x="1668" y="5709"/>
                  </a:lnTo>
                  <a:lnTo>
                    <a:pt x="8673" y="9211"/>
                  </a:lnTo>
                  <a:lnTo>
                    <a:pt x="10641" y="10212"/>
                  </a:lnTo>
                  <a:cubicBezTo>
                    <a:pt x="10680" y="10237"/>
                    <a:pt x="10718" y="10248"/>
                    <a:pt x="10752" y="10248"/>
                  </a:cubicBezTo>
                  <a:cubicBezTo>
                    <a:pt x="10808" y="10248"/>
                    <a:pt x="10854" y="10220"/>
                    <a:pt x="10875" y="10179"/>
                  </a:cubicBezTo>
                  <a:cubicBezTo>
                    <a:pt x="11709" y="8611"/>
                    <a:pt x="12509" y="7010"/>
                    <a:pt x="13343" y="5475"/>
                  </a:cubicBezTo>
                  <a:cubicBezTo>
                    <a:pt x="13360" y="5443"/>
                    <a:pt x="13365" y="5411"/>
                    <a:pt x="13363" y="5382"/>
                  </a:cubicBezTo>
                  <a:lnTo>
                    <a:pt x="13363" y="5382"/>
                  </a:lnTo>
                  <a:cubicBezTo>
                    <a:pt x="13377" y="5317"/>
                    <a:pt x="13355" y="5248"/>
                    <a:pt x="13277" y="5208"/>
                  </a:cubicBezTo>
                  <a:lnTo>
                    <a:pt x="8106" y="2607"/>
                  </a:lnTo>
                  <a:lnTo>
                    <a:pt x="4570" y="839"/>
                  </a:lnTo>
                  <a:lnTo>
                    <a:pt x="3403" y="238"/>
                  </a:lnTo>
                  <a:cubicBezTo>
                    <a:pt x="3269" y="138"/>
                    <a:pt x="3103" y="71"/>
                    <a:pt x="2936" y="5"/>
                  </a:cubicBezTo>
                  <a:cubicBezTo>
                    <a:pt x="2921" y="2"/>
                    <a:pt x="2906" y="0"/>
                    <a:pt x="2891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8301640" y="997503"/>
              <a:ext cx="119398" cy="64120"/>
            </a:xfrm>
            <a:custGeom>
              <a:avLst/>
              <a:gdLst/>
              <a:ahLst/>
              <a:cxnLst/>
              <a:rect l="l" t="t" r="r" b="b"/>
              <a:pathLst>
                <a:path w="5482" h="2944" extrusionOk="0">
                  <a:moveTo>
                    <a:pt x="258" y="1"/>
                  </a:moveTo>
                  <a:cubicBezTo>
                    <a:pt x="99" y="1"/>
                    <a:pt x="0" y="235"/>
                    <a:pt x="172" y="321"/>
                  </a:cubicBezTo>
                  <a:lnTo>
                    <a:pt x="5142" y="2923"/>
                  </a:lnTo>
                  <a:cubicBezTo>
                    <a:pt x="5170" y="2937"/>
                    <a:pt x="5198" y="2943"/>
                    <a:pt x="5223" y="2943"/>
                  </a:cubicBezTo>
                  <a:cubicBezTo>
                    <a:pt x="5382" y="2943"/>
                    <a:pt x="5481" y="2709"/>
                    <a:pt x="5309" y="2623"/>
                  </a:cubicBezTo>
                  <a:lnTo>
                    <a:pt x="339" y="21"/>
                  </a:lnTo>
                  <a:cubicBezTo>
                    <a:pt x="311" y="7"/>
                    <a:pt x="284" y="1"/>
                    <a:pt x="25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8444155" y="1066246"/>
              <a:ext cx="10193" cy="8015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8363499" y="1006390"/>
              <a:ext cx="42123" cy="22825"/>
            </a:xfrm>
            <a:custGeom>
              <a:avLst/>
              <a:gdLst/>
              <a:ahLst/>
              <a:cxnLst/>
              <a:rect l="l" t="t" r="r" b="b"/>
              <a:pathLst>
                <a:path w="1934" h="1048" extrusionOk="0">
                  <a:moveTo>
                    <a:pt x="222" y="0"/>
                  </a:moveTo>
                  <a:cubicBezTo>
                    <a:pt x="152" y="0"/>
                    <a:pt x="92" y="31"/>
                    <a:pt x="67" y="80"/>
                  </a:cubicBezTo>
                  <a:cubicBezTo>
                    <a:pt x="1" y="180"/>
                    <a:pt x="34" y="280"/>
                    <a:pt x="134" y="313"/>
                  </a:cubicBezTo>
                  <a:lnTo>
                    <a:pt x="134" y="347"/>
                  </a:lnTo>
                  <a:lnTo>
                    <a:pt x="1602" y="1014"/>
                  </a:lnTo>
                  <a:cubicBezTo>
                    <a:pt x="1637" y="1037"/>
                    <a:pt x="1671" y="1047"/>
                    <a:pt x="1702" y="1047"/>
                  </a:cubicBezTo>
                  <a:cubicBezTo>
                    <a:pt x="1849" y="1047"/>
                    <a:pt x="1934" y="824"/>
                    <a:pt x="1769" y="714"/>
                  </a:cubicBezTo>
                  <a:lnTo>
                    <a:pt x="301" y="13"/>
                  </a:lnTo>
                  <a:cubicBezTo>
                    <a:pt x="274" y="4"/>
                    <a:pt x="247" y="0"/>
                    <a:pt x="222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8298002" y="925755"/>
              <a:ext cx="33302" cy="19602"/>
            </a:xfrm>
            <a:custGeom>
              <a:avLst/>
              <a:gdLst/>
              <a:ahLst/>
              <a:cxnLst/>
              <a:rect l="l" t="t" r="r" b="b"/>
              <a:pathLst>
                <a:path w="1529" h="900" extrusionOk="0">
                  <a:moveTo>
                    <a:pt x="1286" y="0"/>
                  </a:moveTo>
                  <a:cubicBezTo>
                    <a:pt x="1250" y="0"/>
                    <a:pt x="1212" y="14"/>
                    <a:pt x="1173" y="46"/>
                  </a:cubicBezTo>
                  <a:lnTo>
                    <a:pt x="172" y="580"/>
                  </a:lnTo>
                  <a:cubicBezTo>
                    <a:pt x="0" y="666"/>
                    <a:pt x="100" y="900"/>
                    <a:pt x="258" y="900"/>
                  </a:cubicBezTo>
                  <a:cubicBezTo>
                    <a:pt x="284" y="900"/>
                    <a:pt x="311" y="894"/>
                    <a:pt x="339" y="880"/>
                  </a:cubicBezTo>
                  <a:lnTo>
                    <a:pt x="1340" y="346"/>
                  </a:lnTo>
                  <a:cubicBezTo>
                    <a:pt x="1528" y="238"/>
                    <a:pt x="1434" y="0"/>
                    <a:pt x="1286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8409152" y="966269"/>
              <a:ext cx="81631" cy="43037"/>
            </a:xfrm>
            <a:custGeom>
              <a:avLst/>
              <a:gdLst/>
              <a:ahLst/>
              <a:cxnLst/>
              <a:rect l="l" t="t" r="r" b="b"/>
              <a:pathLst>
                <a:path w="3748" h="1976" extrusionOk="0">
                  <a:moveTo>
                    <a:pt x="259" y="0"/>
                  </a:moveTo>
                  <a:cubicBezTo>
                    <a:pt x="100" y="0"/>
                    <a:pt x="1" y="235"/>
                    <a:pt x="173" y="321"/>
                  </a:cubicBezTo>
                  <a:lnTo>
                    <a:pt x="3409" y="1955"/>
                  </a:lnTo>
                  <a:cubicBezTo>
                    <a:pt x="3437" y="1969"/>
                    <a:pt x="3464" y="1975"/>
                    <a:pt x="3490" y="1975"/>
                  </a:cubicBezTo>
                  <a:cubicBezTo>
                    <a:pt x="3648" y="1975"/>
                    <a:pt x="3748" y="1741"/>
                    <a:pt x="3575" y="1655"/>
                  </a:cubicBezTo>
                  <a:lnTo>
                    <a:pt x="340" y="20"/>
                  </a:lnTo>
                  <a:cubicBezTo>
                    <a:pt x="312" y="7"/>
                    <a:pt x="285" y="0"/>
                    <a:pt x="259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8378768" y="950717"/>
              <a:ext cx="10193" cy="8015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8348971" y="960126"/>
              <a:ext cx="40838" cy="22303"/>
            </a:xfrm>
            <a:custGeom>
              <a:avLst/>
              <a:gdLst/>
              <a:ahLst/>
              <a:cxnLst/>
              <a:rect l="l" t="t" r="r" b="b"/>
              <a:pathLst>
                <a:path w="1875" h="1024" extrusionOk="0">
                  <a:moveTo>
                    <a:pt x="196" y="1"/>
                  </a:moveTo>
                  <a:cubicBezTo>
                    <a:pt x="134" y="1"/>
                    <a:pt x="77" y="38"/>
                    <a:pt x="34" y="102"/>
                  </a:cubicBezTo>
                  <a:cubicBezTo>
                    <a:pt x="1" y="169"/>
                    <a:pt x="34" y="302"/>
                    <a:pt x="101" y="336"/>
                  </a:cubicBezTo>
                  <a:lnTo>
                    <a:pt x="1535" y="1003"/>
                  </a:lnTo>
                  <a:cubicBezTo>
                    <a:pt x="1563" y="1017"/>
                    <a:pt x="1590" y="1023"/>
                    <a:pt x="1616" y="1023"/>
                  </a:cubicBezTo>
                  <a:cubicBezTo>
                    <a:pt x="1775" y="1023"/>
                    <a:pt x="1874" y="789"/>
                    <a:pt x="1702" y="703"/>
                  </a:cubicBezTo>
                  <a:lnTo>
                    <a:pt x="301" y="36"/>
                  </a:lnTo>
                  <a:cubicBezTo>
                    <a:pt x="265" y="12"/>
                    <a:pt x="230" y="1"/>
                    <a:pt x="19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8492096" y="1053155"/>
              <a:ext cx="17468" cy="12937"/>
            </a:xfrm>
            <a:custGeom>
              <a:avLst/>
              <a:gdLst/>
              <a:ahLst/>
              <a:cxnLst/>
              <a:rect l="l" t="t" r="r" b="b"/>
              <a:pathLst>
                <a:path w="802" h="594" extrusionOk="0">
                  <a:moveTo>
                    <a:pt x="134" y="1"/>
                  </a:moveTo>
                  <a:cubicBezTo>
                    <a:pt x="101" y="34"/>
                    <a:pt x="68" y="34"/>
                    <a:pt x="34" y="101"/>
                  </a:cubicBezTo>
                  <a:cubicBezTo>
                    <a:pt x="1" y="168"/>
                    <a:pt x="1" y="268"/>
                    <a:pt x="101" y="335"/>
                  </a:cubicBezTo>
                  <a:lnTo>
                    <a:pt x="501" y="568"/>
                  </a:lnTo>
                  <a:cubicBezTo>
                    <a:pt x="535" y="585"/>
                    <a:pt x="560" y="593"/>
                    <a:pt x="585" y="593"/>
                  </a:cubicBezTo>
                  <a:cubicBezTo>
                    <a:pt x="610" y="593"/>
                    <a:pt x="635" y="585"/>
                    <a:pt x="668" y="568"/>
                  </a:cubicBezTo>
                  <a:cubicBezTo>
                    <a:pt x="701" y="568"/>
                    <a:pt x="735" y="535"/>
                    <a:pt x="768" y="501"/>
                  </a:cubicBezTo>
                  <a:cubicBezTo>
                    <a:pt x="802" y="401"/>
                    <a:pt x="768" y="301"/>
                    <a:pt x="701" y="268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8263239" y="902318"/>
              <a:ext cx="663332" cy="408767"/>
            </a:xfrm>
            <a:custGeom>
              <a:avLst/>
              <a:gdLst/>
              <a:ahLst/>
              <a:cxnLst/>
              <a:rect l="l" t="t" r="r" b="b"/>
              <a:pathLst>
                <a:path w="30456" h="18768" extrusionOk="0">
                  <a:moveTo>
                    <a:pt x="2878" y="375"/>
                  </a:moveTo>
                  <a:lnTo>
                    <a:pt x="5538" y="1689"/>
                  </a:lnTo>
                  <a:lnTo>
                    <a:pt x="12076" y="4991"/>
                  </a:lnTo>
                  <a:lnTo>
                    <a:pt x="19948" y="8961"/>
                  </a:lnTo>
                  <a:lnTo>
                    <a:pt x="26820" y="12397"/>
                  </a:lnTo>
                  <a:lnTo>
                    <a:pt x="29088" y="13531"/>
                  </a:lnTo>
                  <a:lnTo>
                    <a:pt x="29788" y="13898"/>
                  </a:lnTo>
                  <a:cubicBezTo>
                    <a:pt x="29877" y="13957"/>
                    <a:pt x="29991" y="14016"/>
                    <a:pt x="30109" y="14051"/>
                  </a:cubicBezTo>
                  <a:lnTo>
                    <a:pt x="30109" y="14051"/>
                  </a:lnTo>
                  <a:cubicBezTo>
                    <a:pt x="29926" y="15630"/>
                    <a:pt x="29348" y="17519"/>
                    <a:pt x="27787" y="18267"/>
                  </a:cubicBezTo>
                  <a:cubicBezTo>
                    <a:pt x="27741" y="18290"/>
                    <a:pt x="27680" y="18313"/>
                    <a:pt x="27624" y="18336"/>
                  </a:cubicBezTo>
                  <a:lnTo>
                    <a:pt x="27624" y="18336"/>
                  </a:lnTo>
                  <a:lnTo>
                    <a:pt x="24451" y="16733"/>
                  </a:lnTo>
                  <a:lnTo>
                    <a:pt x="16913" y="12930"/>
                  </a:lnTo>
                  <a:lnTo>
                    <a:pt x="8340" y="8661"/>
                  </a:lnTo>
                  <a:lnTo>
                    <a:pt x="2035" y="5492"/>
                  </a:lnTo>
                  <a:lnTo>
                    <a:pt x="1201" y="5091"/>
                  </a:lnTo>
                  <a:cubicBezTo>
                    <a:pt x="1082" y="5002"/>
                    <a:pt x="964" y="4939"/>
                    <a:pt x="821" y="4880"/>
                  </a:cubicBezTo>
                  <a:lnTo>
                    <a:pt x="821" y="4880"/>
                  </a:lnTo>
                  <a:cubicBezTo>
                    <a:pt x="828" y="4893"/>
                    <a:pt x="824" y="4909"/>
                    <a:pt x="801" y="4925"/>
                  </a:cubicBezTo>
                  <a:cubicBezTo>
                    <a:pt x="801" y="4907"/>
                    <a:pt x="801" y="4889"/>
                    <a:pt x="800" y="4871"/>
                  </a:cubicBezTo>
                  <a:lnTo>
                    <a:pt x="800" y="4871"/>
                  </a:lnTo>
                  <a:cubicBezTo>
                    <a:pt x="807" y="4874"/>
                    <a:pt x="814" y="4877"/>
                    <a:pt x="821" y="4880"/>
                  </a:cubicBezTo>
                  <a:lnTo>
                    <a:pt x="821" y="4880"/>
                  </a:lnTo>
                  <a:cubicBezTo>
                    <a:pt x="817" y="4871"/>
                    <a:pt x="809" y="4863"/>
                    <a:pt x="799" y="4857"/>
                  </a:cubicBezTo>
                  <a:lnTo>
                    <a:pt x="799" y="4857"/>
                  </a:lnTo>
                  <a:cubicBezTo>
                    <a:pt x="800" y="4861"/>
                    <a:pt x="800" y="4866"/>
                    <a:pt x="800" y="4871"/>
                  </a:cubicBezTo>
                  <a:lnTo>
                    <a:pt x="800" y="4871"/>
                  </a:lnTo>
                  <a:cubicBezTo>
                    <a:pt x="789" y="4867"/>
                    <a:pt x="779" y="4862"/>
                    <a:pt x="768" y="4858"/>
                  </a:cubicBezTo>
                  <a:cubicBezTo>
                    <a:pt x="729" y="4838"/>
                    <a:pt x="724" y="4830"/>
                    <a:pt x="734" y="4830"/>
                  </a:cubicBezTo>
                  <a:cubicBezTo>
                    <a:pt x="746" y="4830"/>
                    <a:pt x="777" y="4841"/>
                    <a:pt x="799" y="4857"/>
                  </a:cubicBezTo>
                  <a:lnTo>
                    <a:pt x="799" y="4857"/>
                  </a:lnTo>
                  <a:cubicBezTo>
                    <a:pt x="792" y="4705"/>
                    <a:pt x="763" y="4536"/>
                    <a:pt x="734" y="4391"/>
                  </a:cubicBezTo>
                  <a:lnTo>
                    <a:pt x="401" y="2156"/>
                  </a:lnTo>
                  <a:lnTo>
                    <a:pt x="355" y="1837"/>
                  </a:lnTo>
                  <a:lnTo>
                    <a:pt x="355" y="1837"/>
                  </a:lnTo>
                  <a:cubicBezTo>
                    <a:pt x="1196" y="1341"/>
                    <a:pt x="2037" y="871"/>
                    <a:pt x="2878" y="375"/>
                  </a:cubicBezTo>
                  <a:close/>
                  <a:moveTo>
                    <a:pt x="2883" y="1"/>
                  </a:moveTo>
                  <a:cubicBezTo>
                    <a:pt x="2858" y="1"/>
                    <a:pt x="2830" y="7"/>
                    <a:pt x="2802" y="21"/>
                  </a:cubicBezTo>
                  <a:cubicBezTo>
                    <a:pt x="2799" y="23"/>
                    <a:pt x="2796" y="25"/>
                    <a:pt x="2793" y="27"/>
                  </a:cubicBezTo>
                  <a:lnTo>
                    <a:pt x="2793" y="27"/>
                  </a:lnTo>
                  <a:cubicBezTo>
                    <a:pt x="2791" y="28"/>
                    <a:pt x="2790" y="29"/>
                    <a:pt x="2788" y="29"/>
                  </a:cubicBezTo>
                  <a:lnTo>
                    <a:pt x="2788" y="29"/>
                  </a:lnTo>
                  <a:cubicBezTo>
                    <a:pt x="1892" y="560"/>
                    <a:pt x="963" y="1025"/>
                    <a:pt x="101" y="1555"/>
                  </a:cubicBezTo>
                  <a:cubicBezTo>
                    <a:pt x="34" y="1622"/>
                    <a:pt x="0" y="1689"/>
                    <a:pt x="0" y="1756"/>
                  </a:cubicBezTo>
                  <a:lnTo>
                    <a:pt x="267" y="3724"/>
                  </a:lnTo>
                  <a:lnTo>
                    <a:pt x="434" y="4824"/>
                  </a:lnTo>
                  <a:cubicBezTo>
                    <a:pt x="434" y="4925"/>
                    <a:pt x="434" y="5025"/>
                    <a:pt x="534" y="5125"/>
                  </a:cubicBezTo>
                  <a:cubicBezTo>
                    <a:pt x="668" y="5191"/>
                    <a:pt x="801" y="5258"/>
                    <a:pt x="968" y="5325"/>
                  </a:cubicBezTo>
                  <a:lnTo>
                    <a:pt x="1902" y="5792"/>
                  </a:lnTo>
                  <a:lnTo>
                    <a:pt x="5104" y="7393"/>
                  </a:lnTo>
                  <a:lnTo>
                    <a:pt x="9474" y="9628"/>
                  </a:lnTo>
                  <a:lnTo>
                    <a:pt x="14444" y="12130"/>
                  </a:lnTo>
                  <a:lnTo>
                    <a:pt x="19314" y="14598"/>
                  </a:lnTo>
                  <a:lnTo>
                    <a:pt x="23551" y="16766"/>
                  </a:lnTo>
                  <a:lnTo>
                    <a:pt x="26486" y="18234"/>
                  </a:lnTo>
                  <a:lnTo>
                    <a:pt x="27253" y="18634"/>
                  </a:lnTo>
                  <a:cubicBezTo>
                    <a:pt x="27353" y="18701"/>
                    <a:pt x="27487" y="18768"/>
                    <a:pt x="27620" y="18768"/>
                  </a:cubicBezTo>
                  <a:cubicBezTo>
                    <a:pt x="27987" y="18668"/>
                    <a:pt x="28354" y="18468"/>
                    <a:pt x="28621" y="18201"/>
                  </a:cubicBezTo>
                  <a:cubicBezTo>
                    <a:pt x="29288" y="17567"/>
                    <a:pt x="29788" y="16800"/>
                    <a:pt x="30055" y="15932"/>
                  </a:cubicBezTo>
                  <a:cubicBezTo>
                    <a:pt x="30255" y="15265"/>
                    <a:pt x="30389" y="14598"/>
                    <a:pt x="30456" y="13931"/>
                  </a:cubicBezTo>
                  <a:cubicBezTo>
                    <a:pt x="30456" y="13864"/>
                    <a:pt x="30422" y="13798"/>
                    <a:pt x="30355" y="13764"/>
                  </a:cubicBezTo>
                  <a:lnTo>
                    <a:pt x="27620" y="12397"/>
                  </a:lnTo>
                  <a:lnTo>
                    <a:pt x="21082" y="9128"/>
                  </a:lnTo>
                  <a:lnTo>
                    <a:pt x="13177" y="5158"/>
                  </a:lnTo>
                  <a:lnTo>
                    <a:pt x="6338" y="1722"/>
                  </a:lnTo>
                  <a:cubicBezTo>
                    <a:pt x="5239" y="1156"/>
                    <a:pt x="4139" y="556"/>
                    <a:pt x="3007" y="56"/>
                  </a:cubicBezTo>
                  <a:lnTo>
                    <a:pt x="3007" y="56"/>
                  </a:lnTo>
                  <a:cubicBezTo>
                    <a:pt x="3000" y="49"/>
                    <a:pt x="2992" y="42"/>
                    <a:pt x="2984" y="36"/>
                  </a:cubicBezTo>
                  <a:lnTo>
                    <a:pt x="2984" y="36"/>
                  </a:lnTo>
                  <a:lnTo>
                    <a:pt x="2969" y="21"/>
                  </a:lnTo>
                  <a:cubicBezTo>
                    <a:pt x="2941" y="7"/>
                    <a:pt x="2913" y="1"/>
                    <a:pt x="2887" y="1"/>
                  </a:cubicBezTo>
                  <a:cubicBezTo>
                    <a:pt x="2886" y="1"/>
                    <a:pt x="2885" y="1"/>
                    <a:pt x="2885" y="1"/>
                  </a:cubicBezTo>
                  <a:lnTo>
                    <a:pt x="2885" y="1"/>
                  </a:lnTo>
                  <a:cubicBezTo>
                    <a:pt x="2884" y="1"/>
                    <a:pt x="2884" y="1"/>
                    <a:pt x="2883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30"/>
          <p:cNvSpPr/>
          <p:nvPr/>
        </p:nvSpPr>
        <p:spPr>
          <a:xfrm>
            <a:off x="720005" y="1093724"/>
            <a:ext cx="42144" cy="40358"/>
          </a:xfrm>
          <a:custGeom>
            <a:avLst/>
            <a:gdLst/>
            <a:ahLst/>
            <a:cxnLst/>
            <a:rect l="l" t="t" r="r" b="b"/>
            <a:pathLst>
              <a:path w="1935" h="1853" extrusionOk="0">
                <a:moveTo>
                  <a:pt x="955" y="363"/>
                </a:moveTo>
                <a:cubicBezTo>
                  <a:pt x="1082" y="363"/>
                  <a:pt x="1207" y="407"/>
                  <a:pt x="1301" y="481"/>
                </a:cubicBezTo>
                <a:cubicBezTo>
                  <a:pt x="1501" y="648"/>
                  <a:pt x="1568" y="915"/>
                  <a:pt x="1468" y="1149"/>
                </a:cubicBezTo>
                <a:cubicBezTo>
                  <a:pt x="1378" y="1358"/>
                  <a:pt x="1154" y="1487"/>
                  <a:pt x="916" y="1487"/>
                </a:cubicBezTo>
                <a:cubicBezTo>
                  <a:pt x="888" y="1487"/>
                  <a:pt x="861" y="1486"/>
                  <a:pt x="834" y="1482"/>
                </a:cubicBezTo>
                <a:cubicBezTo>
                  <a:pt x="823" y="1482"/>
                  <a:pt x="813" y="1483"/>
                  <a:pt x="803" y="1486"/>
                </a:cubicBezTo>
                <a:lnTo>
                  <a:pt x="803" y="1486"/>
                </a:lnTo>
                <a:cubicBezTo>
                  <a:pt x="586" y="1406"/>
                  <a:pt x="429" y="1253"/>
                  <a:pt x="400" y="1049"/>
                </a:cubicBezTo>
                <a:cubicBezTo>
                  <a:pt x="334" y="782"/>
                  <a:pt x="467" y="548"/>
                  <a:pt x="667" y="448"/>
                </a:cubicBezTo>
                <a:cubicBezTo>
                  <a:pt x="755" y="390"/>
                  <a:pt x="856" y="363"/>
                  <a:pt x="955" y="363"/>
                </a:cubicBezTo>
                <a:close/>
                <a:moveTo>
                  <a:pt x="974" y="1"/>
                </a:moveTo>
                <a:cubicBezTo>
                  <a:pt x="858" y="1"/>
                  <a:pt x="743" y="27"/>
                  <a:pt x="634" y="81"/>
                </a:cubicBezTo>
                <a:cubicBezTo>
                  <a:pt x="267" y="215"/>
                  <a:pt x="0" y="582"/>
                  <a:pt x="33" y="948"/>
                </a:cubicBezTo>
                <a:cubicBezTo>
                  <a:pt x="33" y="1382"/>
                  <a:pt x="367" y="1749"/>
                  <a:pt x="801" y="1849"/>
                </a:cubicBezTo>
                <a:cubicBezTo>
                  <a:pt x="808" y="1849"/>
                  <a:pt x="815" y="1849"/>
                  <a:pt x="822" y="1849"/>
                </a:cubicBezTo>
                <a:lnTo>
                  <a:pt x="822" y="1849"/>
                </a:lnTo>
                <a:cubicBezTo>
                  <a:pt x="826" y="1849"/>
                  <a:pt x="830" y="1849"/>
                  <a:pt x="834" y="1849"/>
                </a:cubicBezTo>
                <a:cubicBezTo>
                  <a:pt x="861" y="1852"/>
                  <a:pt x="887" y="1853"/>
                  <a:pt x="914" y="1853"/>
                </a:cubicBezTo>
                <a:cubicBezTo>
                  <a:pt x="1253" y="1853"/>
                  <a:pt x="1582" y="1658"/>
                  <a:pt x="1768" y="1349"/>
                </a:cubicBezTo>
                <a:cubicBezTo>
                  <a:pt x="1935" y="1015"/>
                  <a:pt x="1868" y="615"/>
                  <a:pt x="1635" y="315"/>
                </a:cubicBezTo>
                <a:cubicBezTo>
                  <a:pt x="1455" y="112"/>
                  <a:pt x="1214" y="1"/>
                  <a:pt x="974" y="1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2" name="Google Shape;402;p30"/>
          <p:cNvGrpSpPr/>
          <p:nvPr/>
        </p:nvGrpSpPr>
        <p:grpSpPr>
          <a:xfrm>
            <a:off x="8795692" y="1317908"/>
            <a:ext cx="167684" cy="277782"/>
            <a:chOff x="8721126" y="1960920"/>
            <a:chExt cx="167684" cy="277782"/>
          </a:xfrm>
        </p:grpSpPr>
        <p:sp>
          <p:nvSpPr>
            <p:cNvPr id="403" name="Google Shape;403;p30"/>
            <p:cNvSpPr/>
            <p:nvPr/>
          </p:nvSpPr>
          <p:spPr>
            <a:xfrm>
              <a:off x="8726049" y="1965015"/>
              <a:ext cx="158406" cy="269549"/>
            </a:xfrm>
            <a:custGeom>
              <a:avLst/>
              <a:gdLst/>
              <a:ahLst/>
              <a:cxnLst/>
              <a:rect l="l" t="t" r="r" b="b"/>
              <a:pathLst>
                <a:path w="7273" h="12376" extrusionOk="0">
                  <a:moveTo>
                    <a:pt x="3370" y="0"/>
                  </a:moveTo>
                  <a:cubicBezTo>
                    <a:pt x="3303" y="1235"/>
                    <a:pt x="3070" y="2502"/>
                    <a:pt x="2670" y="3703"/>
                  </a:cubicBezTo>
                  <a:cubicBezTo>
                    <a:pt x="2169" y="4937"/>
                    <a:pt x="1269" y="6071"/>
                    <a:pt x="1" y="6505"/>
                  </a:cubicBezTo>
                  <a:cubicBezTo>
                    <a:pt x="1235" y="6805"/>
                    <a:pt x="2203" y="7806"/>
                    <a:pt x="2803" y="8940"/>
                  </a:cubicBezTo>
                  <a:cubicBezTo>
                    <a:pt x="3303" y="10041"/>
                    <a:pt x="3670" y="11208"/>
                    <a:pt x="3870" y="12376"/>
                  </a:cubicBezTo>
                  <a:cubicBezTo>
                    <a:pt x="3970" y="11142"/>
                    <a:pt x="4204" y="9874"/>
                    <a:pt x="4604" y="8673"/>
                  </a:cubicBezTo>
                  <a:cubicBezTo>
                    <a:pt x="5105" y="7439"/>
                    <a:pt x="6005" y="6305"/>
                    <a:pt x="7273" y="5871"/>
                  </a:cubicBezTo>
                  <a:cubicBezTo>
                    <a:pt x="6039" y="5504"/>
                    <a:pt x="5005" y="4604"/>
                    <a:pt x="4471" y="3436"/>
                  </a:cubicBezTo>
                  <a:cubicBezTo>
                    <a:pt x="3970" y="2335"/>
                    <a:pt x="3604" y="1168"/>
                    <a:pt x="3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8721126" y="1960920"/>
              <a:ext cx="167684" cy="277782"/>
            </a:xfrm>
            <a:custGeom>
              <a:avLst/>
              <a:gdLst/>
              <a:ahLst/>
              <a:cxnLst/>
              <a:rect l="l" t="t" r="r" b="b"/>
              <a:pathLst>
                <a:path w="7699" h="12754" extrusionOk="0">
                  <a:moveTo>
                    <a:pt x="3669" y="1226"/>
                  </a:moveTo>
                  <a:cubicBezTo>
                    <a:pt x="4184" y="3221"/>
                    <a:pt x="5016" y="5333"/>
                    <a:pt x="7008" y="6090"/>
                  </a:cubicBezTo>
                  <a:lnTo>
                    <a:pt x="7008" y="6090"/>
                  </a:lnTo>
                  <a:cubicBezTo>
                    <a:pt x="6067" y="6585"/>
                    <a:pt x="5300" y="7371"/>
                    <a:pt x="4864" y="8361"/>
                  </a:cubicBezTo>
                  <a:cubicBezTo>
                    <a:pt x="4376" y="9361"/>
                    <a:pt x="4185" y="10460"/>
                    <a:pt x="4046" y="11582"/>
                  </a:cubicBezTo>
                  <a:lnTo>
                    <a:pt x="4046" y="11582"/>
                  </a:lnTo>
                  <a:cubicBezTo>
                    <a:pt x="3553" y="9588"/>
                    <a:pt x="2724" y="7427"/>
                    <a:pt x="716" y="6662"/>
                  </a:cubicBezTo>
                  <a:lnTo>
                    <a:pt x="716" y="6662"/>
                  </a:lnTo>
                  <a:cubicBezTo>
                    <a:pt x="1651" y="6167"/>
                    <a:pt x="2392" y="5381"/>
                    <a:pt x="2829" y="4391"/>
                  </a:cubicBezTo>
                  <a:cubicBezTo>
                    <a:pt x="3310" y="3403"/>
                    <a:pt x="3522" y="2319"/>
                    <a:pt x="3669" y="1226"/>
                  </a:cubicBezTo>
                  <a:close/>
                  <a:moveTo>
                    <a:pt x="3639" y="1"/>
                  </a:moveTo>
                  <a:cubicBezTo>
                    <a:pt x="3547" y="1"/>
                    <a:pt x="3449" y="72"/>
                    <a:pt x="3429" y="188"/>
                  </a:cubicBezTo>
                  <a:cubicBezTo>
                    <a:pt x="3196" y="2517"/>
                    <a:pt x="2765" y="5575"/>
                    <a:pt x="215" y="6518"/>
                  </a:cubicBezTo>
                  <a:lnTo>
                    <a:pt x="215" y="6518"/>
                  </a:lnTo>
                  <a:cubicBezTo>
                    <a:pt x="59" y="6535"/>
                    <a:pt x="1" y="6748"/>
                    <a:pt x="137" y="6835"/>
                  </a:cubicBezTo>
                  <a:lnTo>
                    <a:pt x="137" y="6835"/>
                  </a:lnTo>
                  <a:cubicBezTo>
                    <a:pt x="161" y="6854"/>
                    <a:pt x="190" y="6866"/>
                    <a:pt x="226" y="6868"/>
                  </a:cubicBezTo>
                  <a:lnTo>
                    <a:pt x="226" y="6868"/>
                  </a:lnTo>
                  <a:cubicBezTo>
                    <a:pt x="2735" y="7551"/>
                    <a:pt x="3465" y="10405"/>
                    <a:pt x="3930" y="12631"/>
                  </a:cubicBezTo>
                  <a:cubicBezTo>
                    <a:pt x="3959" y="12717"/>
                    <a:pt x="4025" y="12754"/>
                    <a:pt x="4094" y="12754"/>
                  </a:cubicBezTo>
                  <a:cubicBezTo>
                    <a:pt x="4184" y="12754"/>
                    <a:pt x="4278" y="12692"/>
                    <a:pt x="4297" y="12597"/>
                  </a:cubicBezTo>
                  <a:cubicBezTo>
                    <a:pt x="4530" y="10262"/>
                    <a:pt x="4964" y="7127"/>
                    <a:pt x="7532" y="6226"/>
                  </a:cubicBezTo>
                  <a:cubicBezTo>
                    <a:pt x="7699" y="6193"/>
                    <a:pt x="7699" y="5959"/>
                    <a:pt x="7532" y="5892"/>
                  </a:cubicBezTo>
                  <a:cubicBezTo>
                    <a:pt x="4997" y="5225"/>
                    <a:pt x="4263" y="2357"/>
                    <a:pt x="3796" y="122"/>
                  </a:cubicBezTo>
                  <a:cubicBezTo>
                    <a:pt x="3768" y="38"/>
                    <a:pt x="3705" y="1"/>
                    <a:pt x="3639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30"/>
          <p:cNvSpPr/>
          <p:nvPr/>
        </p:nvSpPr>
        <p:spPr>
          <a:xfrm>
            <a:off x="7177956" y="154236"/>
            <a:ext cx="42144" cy="40358"/>
          </a:xfrm>
          <a:custGeom>
            <a:avLst/>
            <a:gdLst/>
            <a:ahLst/>
            <a:cxnLst/>
            <a:rect l="l" t="t" r="r" b="b"/>
            <a:pathLst>
              <a:path w="1935" h="1853" extrusionOk="0">
                <a:moveTo>
                  <a:pt x="955" y="363"/>
                </a:moveTo>
                <a:cubicBezTo>
                  <a:pt x="1082" y="363"/>
                  <a:pt x="1207" y="407"/>
                  <a:pt x="1301" y="481"/>
                </a:cubicBezTo>
                <a:cubicBezTo>
                  <a:pt x="1501" y="648"/>
                  <a:pt x="1568" y="915"/>
                  <a:pt x="1468" y="1149"/>
                </a:cubicBezTo>
                <a:cubicBezTo>
                  <a:pt x="1378" y="1358"/>
                  <a:pt x="1154" y="1487"/>
                  <a:pt x="916" y="1487"/>
                </a:cubicBezTo>
                <a:cubicBezTo>
                  <a:pt x="888" y="1487"/>
                  <a:pt x="861" y="1486"/>
                  <a:pt x="834" y="1482"/>
                </a:cubicBezTo>
                <a:cubicBezTo>
                  <a:pt x="823" y="1482"/>
                  <a:pt x="813" y="1483"/>
                  <a:pt x="803" y="1486"/>
                </a:cubicBezTo>
                <a:lnTo>
                  <a:pt x="803" y="1486"/>
                </a:lnTo>
                <a:cubicBezTo>
                  <a:pt x="586" y="1406"/>
                  <a:pt x="429" y="1253"/>
                  <a:pt x="400" y="1049"/>
                </a:cubicBezTo>
                <a:cubicBezTo>
                  <a:pt x="334" y="782"/>
                  <a:pt x="467" y="548"/>
                  <a:pt x="667" y="448"/>
                </a:cubicBezTo>
                <a:cubicBezTo>
                  <a:pt x="755" y="390"/>
                  <a:pt x="856" y="363"/>
                  <a:pt x="955" y="363"/>
                </a:cubicBezTo>
                <a:close/>
                <a:moveTo>
                  <a:pt x="974" y="1"/>
                </a:moveTo>
                <a:cubicBezTo>
                  <a:pt x="858" y="1"/>
                  <a:pt x="743" y="27"/>
                  <a:pt x="634" y="81"/>
                </a:cubicBezTo>
                <a:cubicBezTo>
                  <a:pt x="267" y="215"/>
                  <a:pt x="0" y="582"/>
                  <a:pt x="33" y="948"/>
                </a:cubicBezTo>
                <a:cubicBezTo>
                  <a:pt x="33" y="1382"/>
                  <a:pt x="367" y="1749"/>
                  <a:pt x="801" y="1849"/>
                </a:cubicBezTo>
                <a:cubicBezTo>
                  <a:pt x="808" y="1849"/>
                  <a:pt x="815" y="1849"/>
                  <a:pt x="822" y="1849"/>
                </a:cubicBezTo>
                <a:lnTo>
                  <a:pt x="822" y="1849"/>
                </a:lnTo>
                <a:cubicBezTo>
                  <a:pt x="826" y="1849"/>
                  <a:pt x="830" y="1849"/>
                  <a:pt x="834" y="1849"/>
                </a:cubicBezTo>
                <a:cubicBezTo>
                  <a:pt x="861" y="1852"/>
                  <a:pt x="887" y="1853"/>
                  <a:pt x="914" y="1853"/>
                </a:cubicBezTo>
                <a:cubicBezTo>
                  <a:pt x="1253" y="1853"/>
                  <a:pt x="1582" y="1658"/>
                  <a:pt x="1768" y="1349"/>
                </a:cubicBezTo>
                <a:cubicBezTo>
                  <a:pt x="1935" y="1015"/>
                  <a:pt x="1868" y="615"/>
                  <a:pt x="1635" y="315"/>
                </a:cubicBezTo>
                <a:cubicBezTo>
                  <a:pt x="1455" y="112"/>
                  <a:pt x="1214" y="1"/>
                  <a:pt x="974" y="1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8133881" y="845211"/>
            <a:ext cx="42144" cy="40358"/>
          </a:xfrm>
          <a:custGeom>
            <a:avLst/>
            <a:gdLst/>
            <a:ahLst/>
            <a:cxnLst/>
            <a:rect l="l" t="t" r="r" b="b"/>
            <a:pathLst>
              <a:path w="1935" h="1853" extrusionOk="0">
                <a:moveTo>
                  <a:pt x="955" y="363"/>
                </a:moveTo>
                <a:cubicBezTo>
                  <a:pt x="1082" y="363"/>
                  <a:pt x="1207" y="407"/>
                  <a:pt x="1301" y="481"/>
                </a:cubicBezTo>
                <a:cubicBezTo>
                  <a:pt x="1501" y="648"/>
                  <a:pt x="1568" y="915"/>
                  <a:pt x="1468" y="1149"/>
                </a:cubicBezTo>
                <a:cubicBezTo>
                  <a:pt x="1378" y="1358"/>
                  <a:pt x="1154" y="1487"/>
                  <a:pt x="916" y="1487"/>
                </a:cubicBezTo>
                <a:cubicBezTo>
                  <a:pt x="888" y="1487"/>
                  <a:pt x="861" y="1486"/>
                  <a:pt x="834" y="1482"/>
                </a:cubicBezTo>
                <a:cubicBezTo>
                  <a:pt x="823" y="1482"/>
                  <a:pt x="813" y="1483"/>
                  <a:pt x="803" y="1486"/>
                </a:cubicBezTo>
                <a:lnTo>
                  <a:pt x="803" y="1486"/>
                </a:lnTo>
                <a:cubicBezTo>
                  <a:pt x="586" y="1406"/>
                  <a:pt x="429" y="1253"/>
                  <a:pt x="400" y="1049"/>
                </a:cubicBezTo>
                <a:cubicBezTo>
                  <a:pt x="334" y="782"/>
                  <a:pt x="467" y="548"/>
                  <a:pt x="667" y="448"/>
                </a:cubicBezTo>
                <a:cubicBezTo>
                  <a:pt x="755" y="390"/>
                  <a:pt x="856" y="363"/>
                  <a:pt x="955" y="363"/>
                </a:cubicBezTo>
                <a:close/>
                <a:moveTo>
                  <a:pt x="974" y="1"/>
                </a:moveTo>
                <a:cubicBezTo>
                  <a:pt x="858" y="1"/>
                  <a:pt x="743" y="27"/>
                  <a:pt x="634" y="81"/>
                </a:cubicBezTo>
                <a:cubicBezTo>
                  <a:pt x="267" y="215"/>
                  <a:pt x="0" y="582"/>
                  <a:pt x="33" y="948"/>
                </a:cubicBezTo>
                <a:cubicBezTo>
                  <a:pt x="33" y="1382"/>
                  <a:pt x="367" y="1749"/>
                  <a:pt x="801" y="1849"/>
                </a:cubicBezTo>
                <a:cubicBezTo>
                  <a:pt x="808" y="1849"/>
                  <a:pt x="815" y="1849"/>
                  <a:pt x="822" y="1849"/>
                </a:cubicBezTo>
                <a:lnTo>
                  <a:pt x="822" y="1849"/>
                </a:lnTo>
                <a:cubicBezTo>
                  <a:pt x="826" y="1849"/>
                  <a:pt x="830" y="1849"/>
                  <a:pt x="834" y="1849"/>
                </a:cubicBezTo>
                <a:cubicBezTo>
                  <a:pt x="861" y="1852"/>
                  <a:pt x="887" y="1853"/>
                  <a:pt x="914" y="1853"/>
                </a:cubicBezTo>
                <a:cubicBezTo>
                  <a:pt x="1253" y="1853"/>
                  <a:pt x="1582" y="1658"/>
                  <a:pt x="1768" y="1349"/>
                </a:cubicBezTo>
                <a:cubicBezTo>
                  <a:pt x="1935" y="1015"/>
                  <a:pt x="1868" y="615"/>
                  <a:pt x="1635" y="315"/>
                </a:cubicBezTo>
                <a:cubicBezTo>
                  <a:pt x="1455" y="112"/>
                  <a:pt x="1214" y="1"/>
                  <a:pt x="974" y="1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0"/>
          <p:cNvSpPr/>
          <p:nvPr/>
        </p:nvSpPr>
        <p:spPr>
          <a:xfrm rot="10800000">
            <a:off x="8224937" y="4960728"/>
            <a:ext cx="41426" cy="40271"/>
          </a:xfrm>
          <a:custGeom>
            <a:avLst/>
            <a:gdLst/>
            <a:ahLst/>
            <a:cxnLst/>
            <a:rect l="l" t="t" r="r" b="b"/>
            <a:pathLst>
              <a:path w="1902" h="1849" extrusionOk="0">
                <a:moveTo>
                  <a:pt x="966" y="351"/>
                </a:moveTo>
                <a:cubicBezTo>
                  <a:pt x="1081" y="351"/>
                  <a:pt x="1196" y="393"/>
                  <a:pt x="1301" y="481"/>
                </a:cubicBezTo>
                <a:cubicBezTo>
                  <a:pt x="1468" y="648"/>
                  <a:pt x="1535" y="881"/>
                  <a:pt x="1468" y="1115"/>
                </a:cubicBezTo>
                <a:cubicBezTo>
                  <a:pt x="1378" y="1355"/>
                  <a:pt x="1154" y="1487"/>
                  <a:pt x="915" y="1487"/>
                </a:cubicBezTo>
                <a:cubicBezTo>
                  <a:pt x="903" y="1487"/>
                  <a:pt x="891" y="1486"/>
                  <a:pt x="879" y="1486"/>
                </a:cubicBezTo>
                <a:lnTo>
                  <a:pt x="879" y="1486"/>
                </a:lnTo>
                <a:cubicBezTo>
                  <a:pt x="875" y="1484"/>
                  <a:pt x="872" y="1483"/>
                  <a:pt x="868" y="1482"/>
                </a:cubicBezTo>
                <a:cubicBezTo>
                  <a:pt x="634" y="1448"/>
                  <a:pt x="434" y="1282"/>
                  <a:pt x="367" y="1015"/>
                </a:cubicBezTo>
                <a:cubicBezTo>
                  <a:pt x="334" y="781"/>
                  <a:pt x="434" y="548"/>
                  <a:pt x="668" y="448"/>
                </a:cubicBezTo>
                <a:cubicBezTo>
                  <a:pt x="762" y="385"/>
                  <a:pt x="864" y="351"/>
                  <a:pt x="966" y="351"/>
                </a:cubicBezTo>
                <a:close/>
                <a:moveTo>
                  <a:pt x="948" y="0"/>
                </a:moveTo>
                <a:cubicBezTo>
                  <a:pt x="829" y="0"/>
                  <a:pt x="710" y="26"/>
                  <a:pt x="601" y="81"/>
                </a:cubicBezTo>
                <a:cubicBezTo>
                  <a:pt x="234" y="214"/>
                  <a:pt x="1" y="548"/>
                  <a:pt x="1" y="948"/>
                </a:cubicBezTo>
                <a:cubicBezTo>
                  <a:pt x="34" y="1382"/>
                  <a:pt x="334" y="1749"/>
                  <a:pt x="768" y="1849"/>
                </a:cubicBezTo>
                <a:cubicBezTo>
                  <a:pt x="785" y="1849"/>
                  <a:pt x="802" y="1847"/>
                  <a:pt x="819" y="1843"/>
                </a:cubicBezTo>
                <a:lnTo>
                  <a:pt x="819" y="1843"/>
                </a:lnTo>
                <a:cubicBezTo>
                  <a:pt x="824" y="1845"/>
                  <a:pt x="829" y="1847"/>
                  <a:pt x="834" y="1849"/>
                </a:cubicBezTo>
                <a:cubicBezTo>
                  <a:pt x="1201" y="1849"/>
                  <a:pt x="1535" y="1682"/>
                  <a:pt x="1735" y="1348"/>
                </a:cubicBezTo>
                <a:cubicBezTo>
                  <a:pt x="1902" y="1015"/>
                  <a:pt x="1869" y="581"/>
                  <a:pt x="1602" y="314"/>
                </a:cubicBezTo>
                <a:cubicBezTo>
                  <a:pt x="1444" y="112"/>
                  <a:pt x="1196" y="0"/>
                  <a:pt x="948" y="0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30"/>
          <p:cNvGrpSpPr/>
          <p:nvPr/>
        </p:nvGrpSpPr>
        <p:grpSpPr>
          <a:xfrm rot="10800000">
            <a:off x="8796314" y="3902492"/>
            <a:ext cx="167684" cy="277782"/>
            <a:chOff x="8721126" y="1960920"/>
            <a:chExt cx="167684" cy="277782"/>
          </a:xfrm>
        </p:grpSpPr>
        <p:sp>
          <p:nvSpPr>
            <p:cNvPr id="409" name="Google Shape;409;p30"/>
            <p:cNvSpPr/>
            <p:nvPr/>
          </p:nvSpPr>
          <p:spPr>
            <a:xfrm>
              <a:off x="8726049" y="1965015"/>
              <a:ext cx="158406" cy="269549"/>
            </a:xfrm>
            <a:custGeom>
              <a:avLst/>
              <a:gdLst/>
              <a:ahLst/>
              <a:cxnLst/>
              <a:rect l="l" t="t" r="r" b="b"/>
              <a:pathLst>
                <a:path w="7273" h="12376" extrusionOk="0">
                  <a:moveTo>
                    <a:pt x="3370" y="0"/>
                  </a:moveTo>
                  <a:cubicBezTo>
                    <a:pt x="3303" y="1235"/>
                    <a:pt x="3070" y="2502"/>
                    <a:pt x="2670" y="3703"/>
                  </a:cubicBezTo>
                  <a:cubicBezTo>
                    <a:pt x="2169" y="4937"/>
                    <a:pt x="1269" y="6071"/>
                    <a:pt x="1" y="6505"/>
                  </a:cubicBezTo>
                  <a:cubicBezTo>
                    <a:pt x="1235" y="6805"/>
                    <a:pt x="2203" y="7806"/>
                    <a:pt x="2803" y="8940"/>
                  </a:cubicBezTo>
                  <a:cubicBezTo>
                    <a:pt x="3303" y="10041"/>
                    <a:pt x="3670" y="11208"/>
                    <a:pt x="3870" y="12376"/>
                  </a:cubicBezTo>
                  <a:cubicBezTo>
                    <a:pt x="3970" y="11142"/>
                    <a:pt x="4204" y="9874"/>
                    <a:pt x="4604" y="8673"/>
                  </a:cubicBezTo>
                  <a:cubicBezTo>
                    <a:pt x="5105" y="7439"/>
                    <a:pt x="6005" y="6305"/>
                    <a:pt x="7273" y="5871"/>
                  </a:cubicBezTo>
                  <a:cubicBezTo>
                    <a:pt x="6039" y="5504"/>
                    <a:pt x="5005" y="4604"/>
                    <a:pt x="4471" y="3436"/>
                  </a:cubicBezTo>
                  <a:cubicBezTo>
                    <a:pt x="3970" y="2335"/>
                    <a:pt x="3604" y="1168"/>
                    <a:pt x="3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8721126" y="1960920"/>
              <a:ext cx="167684" cy="277782"/>
            </a:xfrm>
            <a:custGeom>
              <a:avLst/>
              <a:gdLst/>
              <a:ahLst/>
              <a:cxnLst/>
              <a:rect l="l" t="t" r="r" b="b"/>
              <a:pathLst>
                <a:path w="7699" h="12754" extrusionOk="0">
                  <a:moveTo>
                    <a:pt x="3669" y="1226"/>
                  </a:moveTo>
                  <a:cubicBezTo>
                    <a:pt x="4184" y="3221"/>
                    <a:pt x="5016" y="5333"/>
                    <a:pt x="7008" y="6090"/>
                  </a:cubicBezTo>
                  <a:lnTo>
                    <a:pt x="7008" y="6090"/>
                  </a:lnTo>
                  <a:cubicBezTo>
                    <a:pt x="6067" y="6585"/>
                    <a:pt x="5300" y="7371"/>
                    <a:pt x="4864" y="8361"/>
                  </a:cubicBezTo>
                  <a:cubicBezTo>
                    <a:pt x="4376" y="9361"/>
                    <a:pt x="4185" y="10460"/>
                    <a:pt x="4046" y="11582"/>
                  </a:cubicBezTo>
                  <a:lnTo>
                    <a:pt x="4046" y="11582"/>
                  </a:lnTo>
                  <a:cubicBezTo>
                    <a:pt x="3553" y="9588"/>
                    <a:pt x="2724" y="7427"/>
                    <a:pt x="716" y="6662"/>
                  </a:cubicBezTo>
                  <a:lnTo>
                    <a:pt x="716" y="6662"/>
                  </a:lnTo>
                  <a:cubicBezTo>
                    <a:pt x="1651" y="6167"/>
                    <a:pt x="2392" y="5381"/>
                    <a:pt x="2829" y="4391"/>
                  </a:cubicBezTo>
                  <a:cubicBezTo>
                    <a:pt x="3310" y="3403"/>
                    <a:pt x="3522" y="2319"/>
                    <a:pt x="3669" y="1226"/>
                  </a:cubicBezTo>
                  <a:close/>
                  <a:moveTo>
                    <a:pt x="3639" y="1"/>
                  </a:moveTo>
                  <a:cubicBezTo>
                    <a:pt x="3547" y="1"/>
                    <a:pt x="3449" y="72"/>
                    <a:pt x="3429" y="188"/>
                  </a:cubicBezTo>
                  <a:cubicBezTo>
                    <a:pt x="3196" y="2517"/>
                    <a:pt x="2765" y="5575"/>
                    <a:pt x="215" y="6518"/>
                  </a:cubicBezTo>
                  <a:lnTo>
                    <a:pt x="215" y="6518"/>
                  </a:lnTo>
                  <a:cubicBezTo>
                    <a:pt x="59" y="6535"/>
                    <a:pt x="1" y="6748"/>
                    <a:pt x="137" y="6835"/>
                  </a:cubicBezTo>
                  <a:lnTo>
                    <a:pt x="137" y="6835"/>
                  </a:lnTo>
                  <a:cubicBezTo>
                    <a:pt x="161" y="6854"/>
                    <a:pt x="190" y="6866"/>
                    <a:pt x="226" y="6868"/>
                  </a:cubicBezTo>
                  <a:lnTo>
                    <a:pt x="226" y="6868"/>
                  </a:lnTo>
                  <a:cubicBezTo>
                    <a:pt x="2735" y="7551"/>
                    <a:pt x="3465" y="10405"/>
                    <a:pt x="3930" y="12631"/>
                  </a:cubicBezTo>
                  <a:cubicBezTo>
                    <a:pt x="3959" y="12717"/>
                    <a:pt x="4025" y="12754"/>
                    <a:pt x="4094" y="12754"/>
                  </a:cubicBezTo>
                  <a:cubicBezTo>
                    <a:pt x="4184" y="12754"/>
                    <a:pt x="4278" y="12692"/>
                    <a:pt x="4297" y="12597"/>
                  </a:cubicBezTo>
                  <a:cubicBezTo>
                    <a:pt x="4530" y="10262"/>
                    <a:pt x="4964" y="7127"/>
                    <a:pt x="7532" y="6226"/>
                  </a:cubicBezTo>
                  <a:cubicBezTo>
                    <a:pt x="7699" y="6193"/>
                    <a:pt x="7699" y="5959"/>
                    <a:pt x="7532" y="5892"/>
                  </a:cubicBezTo>
                  <a:cubicBezTo>
                    <a:pt x="4997" y="5225"/>
                    <a:pt x="4263" y="2357"/>
                    <a:pt x="3796" y="122"/>
                  </a:cubicBezTo>
                  <a:cubicBezTo>
                    <a:pt x="3768" y="38"/>
                    <a:pt x="3705" y="1"/>
                    <a:pt x="3639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30"/>
          <p:cNvGrpSpPr/>
          <p:nvPr/>
        </p:nvGrpSpPr>
        <p:grpSpPr>
          <a:xfrm rot="10800000">
            <a:off x="8072364" y="4398321"/>
            <a:ext cx="90604" cy="144793"/>
            <a:chOff x="7757783" y="1011291"/>
            <a:chExt cx="90605" cy="144793"/>
          </a:xfrm>
        </p:grpSpPr>
        <p:sp>
          <p:nvSpPr>
            <p:cNvPr id="412" name="Google Shape;412;p30"/>
            <p:cNvSpPr/>
            <p:nvPr/>
          </p:nvSpPr>
          <p:spPr>
            <a:xfrm>
              <a:off x="7763359" y="1014667"/>
              <a:ext cx="79954" cy="137323"/>
            </a:xfrm>
            <a:custGeom>
              <a:avLst/>
              <a:gdLst/>
              <a:ahLst/>
              <a:cxnLst/>
              <a:rect l="l" t="t" r="r" b="b"/>
              <a:pathLst>
                <a:path w="3671" h="6305" extrusionOk="0">
                  <a:moveTo>
                    <a:pt x="1735" y="0"/>
                  </a:moveTo>
                  <a:cubicBezTo>
                    <a:pt x="1669" y="634"/>
                    <a:pt x="1569" y="1268"/>
                    <a:pt x="1335" y="1868"/>
                  </a:cubicBezTo>
                  <a:cubicBezTo>
                    <a:pt x="1135" y="2535"/>
                    <a:pt x="635" y="3036"/>
                    <a:pt x="1" y="3302"/>
                  </a:cubicBezTo>
                  <a:cubicBezTo>
                    <a:pt x="635" y="3503"/>
                    <a:pt x="1135" y="3936"/>
                    <a:pt x="1402" y="4537"/>
                  </a:cubicBezTo>
                  <a:cubicBezTo>
                    <a:pt x="1669" y="5104"/>
                    <a:pt x="1869" y="5704"/>
                    <a:pt x="1969" y="6305"/>
                  </a:cubicBezTo>
                  <a:cubicBezTo>
                    <a:pt x="2002" y="5671"/>
                    <a:pt x="2136" y="5037"/>
                    <a:pt x="2336" y="4403"/>
                  </a:cubicBezTo>
                  <a:cubicBezTo>
                    <a:pt x="2569" y="3769"/>
                    <a:pt x="3036" y="3236"/>
                    <a:pt x="3670" y="3002"/>
                  </a:cubicBezTo>
                  <a:cubicBezTo>
                    <a:pt x="3070" y="2802"/>
                    <a:pt x="2536" y="2335"/>
                    <a:pt x="2269" y="1735"/>
                  </a:cubicBezTo>
                  <a:cubicBezTo>
                    <a:pt x="2002" y="1201"/>
                    <a:pt x="1835" y="600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7757783" y="1011291"/>
              <a:ext cx="90605" cy="144793"/>
            </a:xfrm>
            <a:custGeom>
              <a:avLst/>
              <a:gdLst/>
              <a:ahLst/>
              <a:cxnLst/>
              <a:rect l="l" t="t" r="r" b="b"/>
              <a:pathLst>
                <a:path w="4160" h="6648" extrusionOk="0">
                  <a:moveTo>
                    <a:pt x="2024" y="1074"/>
                  </a:moveTo>
                  <a:cubicBezTo>
                    <a:pt x="2291" y="1951"/>
                    <a:pt x="2699" y="2782"/>
                    <a:pt x="3529" y="3162"/>
                  </a:cubicBezTo>
                  <a:lnTo>
                    <a:pt x="3529" y="3162"/>
                  </a:lnTo>
                  <a:cubicBezTo>
                    <a:pt x="2682" y="3656"/>
                    <a:pt x="2344" y="4598"/>
                    <a:pt x="2177" y="5553"/>
                  </a:cubicBezTo>
                  <a:lnTo>
                    <a:pt x="2177" y="5553"/>
                  </a:lnTo>
                  <a:cubicBezTo>
                    <a:pt x="1920" y="4685"/>
                    <a:pt x="1507" y="3856"/>
                    <a:pt x="695" y="3448"/>
                  </a:cubicBezTo>
                  <a:lnTo>
                    <a:pt x="695" y="3448"/>
                  </a:lnTo>
                  <a:cubicBezTo>
                    <a:pt x="1528" y="2955"/>
                    <a:pt x="1851" y="2022"/>
                    <a:pt x="2024" y="1074"/>
                  </a:cubicBezTo>
                  <a:close/>
                  <a:moveTo>
                    <a:pt x="1994" y="1"/>
                  </a:moveTo>
                  <a:cubicBezTo>
                    <a:pt x="1909" y="1"/>
                    <a:pt x="1811" y="72"/>
                    <a:pt x="1791" y="188"/>
                  </a:cubicBezTo>
                  <a:cubicBezTo>
                    <a:pt x="1660" y="1300"/>
                    <a:pt x="1466" y="2763"/>
                    <a:pt x="297" y="3293"/>
                  </a:cubicBezTo>
                  <a:lnTo>
                    <a:pt x="297" y="3293"/>
                  </a:lnTo>
                  <a:cubicBezTo>
                    <a:pt x="295" y="3292"/>
                    <a:pt x="292" y="3291"/>
                    <a:pt x="290" y="3291"/>
                  </a:cubicBezTo>
                  <a:cubicBezTo>
                    <a:pt x="281" y="3289"/>
                    <a:pt x="271" y="3288"/>
                    <a:pt x="262" y="3288"/>
                  </a:cubicBezTo>
                  <a:cubicBezTo>
                    <a:pt x="81" y="3288"/>
                    <a:pt x="1" y="3594"/>
                    <a:pt x="223" y="3658"/>
                  </a:cubicBezTo>
                  <a:cubicBezTo>
                    <a:pt x="1458" y="3991"/>
                    <a:pt x="1791" y="5392"/>
                    <a:pt x="2058" y="6526"/>
                  </a:cubicBezTo>
                  <a:cubicBezTo>
                    <a:pt x="2072" y="6610"/>
                    <a:pt x="2133" y="6647"/>
                    <a:pt x="2199" y="6647"/>
                  </a:cubicBezTo>
                  <a:cubicBezTo>
                    <a:pt x="2290" y="6647"/>
                    <a:pt x="2392" y="6576"/>
                    <a:pt x="2392" y="6460"/>
                  </a:cubicBezTo>
                  <a:cubicBezTo>
                    <a:pt x="2525" y="5325"/>
                    <a:pt x="2725" y="3791"/>
                    <a:pt x="3993" y="3324"/>
                  </a:cubicBezTo>
                  <a:cubicBezTo>
                    <a:pt x="4160" y="3291"/>
                    <a:pt x="4160" y="3024"/>
                    <a:pt x="3993" y="2990"/>
                  </a:cubicBezTo>
                  <a:cubicBezTo>
                    <a:pt x="2764" y="2667"/>
                    <a:pt x="2413" y="1309"/>
                    <a:pt x="2149" y="224"/>
                  </a:cubicBezTo>
                  <a:lnTo>
                    <a:pt x="2149" y="224"/>
                  </a:lnTo>
                  <a:cubicBezTo>
                    <a:pt x="2152" y="201"/>
                    <a:pt x="2155" y="178"/>
                    <a:pt x="2158" y="155"/>
                  </a:cubicBezTo>
                  <a:lnTo>
                    <a:pt x="2158" y="155"/>
                  </a:lnTo>
                  <a:lnTo>
                    <a:pt x="2133" y="157"/>
                  </a:lnTo>
                  <a:lnTo>
                    <a:pt x="2133" y="157"/>
                  </a:lnTo>
                  <a:cubicBezTo>
                    <a:pt x="2131" y="145"/>
                    <a:pt x="2128" y="134"/>
                    <a:pt x="2125" y="122"/>
                  </a:cubicBezTo>
                  <a:cubicBezTo>
                    <a:pt x="2111" y="38"/>
                    <a:pt x="2056" y="1"/>
                    <a:pt x="199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p30"/>
          <p:cNvGrpSpPr/>
          <p:nvPr/>
        </p:nvGrpSpPr>
        <p:grpSpPr>
          <a:xfrm rot="10800000">
            <a:off x="949993" y="4877361"/>
            <a:ext cx="88928" cy="144706"/>
            <a:chOff x="5876205" y="4253376"/>
            <a:chExt cx="88928" cy="144706"/>
          </a:xfrm>
        </p:grpSpPr>
        <p:sp>
          <p:nvSpPr>
            <p:cNvPr id="415" name="Google Shape;415;p30"/>
            <p:cNvSpPr/>
            <p:nvPr/>
          </p:nvSpPr>
          <p:spPr>
            <a:xfrm>
              <a:off x="5880125" y="4257341"/>
              <a:ext cx="79933" cy="137323"/>
            </a:xfrm>
            <a:custGeom>
              <a:avLst/>
              <a:gdLst/>
              <a:ahLst/>
              <a:cxnLst/>
              <a:rect l="l" t="t" r="r" b="b"/>
              <a:pathLst>
                <a:path w="3670" h="6305" extrusionOk="0">
                  <a:moveTo>
                    <a:pt x="1701" y="0"/>
                  </a:moveTo>
                  <a:cubicBezTo>
                    <a:pt x="1635" y="634"/>
                    <a:pt x="1534" y="1268"/>
                    <a:pt x="1334" y="1868"/>
                  </a:cubicBezTo>
                  <a:cubicBezTo>
                    <a:pt x="1101" y="2502"/>
                    <a:pt x="634" y="3036"/>
                    <a:pt x="0" y="3303"/>
                  </a:cubicBezTo>
                  <a:cubicBezTo>
                    <a:pt x="600" y="3503"/>
                    <a:pt x="1134" y="3936"/>
                    <a:pt x="1401" y="4537"/>
                  </a:cubicBezTo>
                  <a:cubicBezTo>
                    <a:pt x="1635" y="5104"/>
                    <a:pt x="1835" y="5671"/>
                    <a:pt x="1935" y="6305"/>
                  </a:cubicBezTo>
                  <a:cubicBezTo>
                    <a:pt x="1968" y="5638"/>
                    <a:pt x="2102" y="5004"/>
                    <a:pt x="2302" y="4403"/>
                  </a:cubicBezTo>
                  <a:cubicBezTo>
                    <a:pt x="2535" y="3770"/>
                    <a:pt x="3036" y="3236"/>
                    <a:pt x="3669" y="3002"/>
                  </a:cubicBezTo>
                  <a:cubicBezTo>
                    <a:pt x="3036" y="2802"/>
                    <a:pt x="2502" y="2335"/>
                    <a:pt x="2235" y="1735"/>
                  </a:cubicBezTo>
                  <a:cubicBezTo>
                    <a:pt x="1968" y="1168"/>
                    <a:pt x="1801" y="601"/>
                    <a:pt x="1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5876205" y="4253376"/>
              <a:ext cx="88928" cy="144706"/>
            </a:xfrm>
            <a:custGeom>
              <a:avLst/>
              <a:gdLst/>
              <a:ahLst/>
              <a:cxnLst/>
              <a:rect l="l" t="t" r="r" b="b"/>
              <a:pathLst>
                <a:path w="4083" h="6644" extrusionOk="0">
                  <a:moveTo>
                    <a:pt x="1929" y="1088"/>
                  </a:moveTo>
                  <a:cubicBezTo>
                    <a:pt x="2190" y="1967"/>
                    <a:pt x="2611" y="2803"/>
                    <a:pt x="3445" y="3186"/>
                  </a:cubicBezTo>
                  <a:lnTo>
                    <a:pt x="3445" y="3186"/>
                  </a:lnTo>
                  <a:cubicBezTo>
                    <a:pt x="2615" y="3659"/>
                    <a:pt x="2274" y="4590"/>
                    <a:pt x="2092" y="5535"/>
                  </a:cubicBezTo>
                  <a:lnTo>
                    <a:pt x="2092" y="5535"/>
                  </a:lnTo>
                  <a:cubicBezTo>
                    <a:pt x="1834" y="4679"/>
                    <a:pt x="1418" y="3849"/>
                    <a:pt x="608" y="3462"/>
                  </a:cubicBezTo>
                  <a:lnTo>
                    <a:pt x="608" y="3462"/>
                  </a:lnTo>
                  <a:cubicBezTo>
                    <a:pt x="1433" y="2963"/>
                    <a:pt x="1765" y="2032"/>
                    <a:pt x="1929" y="1088"/>
                  </a:cubicBezTo>
                  <a:close/>
                  <a:moveTo>
                    <a:pt x="1896" y="1"/>
                  </a:moveTo>
                  <a:cubicBezTo>
                    <a:pt x="1807" y="1"/>
                    <a:pt x="1714" y="71"/>
                    <a:pt x="1714" y="182"/>
                  </a:cubicBezTo>
                  <a:cubicBezTo>
                    <a:pt x="1581" y="1350"/>
                    <a:pt x="1381" y="2851"/>
                    <a:pt x="113" y="3318"/>
                  </a:cubicBezTo>
                  <a:cubicBezTo>
                    <a:pt x="33" y="3345"/>
                    <a:pt x="1" y="3415"/>
                    <a:pt x="4" y="3485"/>
                  </a:cubicBezTo>
                  <a:lnTo>
                    <a:pt x="4" y="3485"/>
                  </a:lnTo>
                  <a:cubicBezTo>
                    <a:pt x="1" y="3554"/>
                    <a:pt x="33" y="3625"/>
                    <a:pt x="113" y="3651"/>
                  </a:cubicBezTo>
                  <a:cubicBezTo>
                    <a:pt x="113" y="3651"/>
                    <a:pt x="114" y="3652"/>
                    <a:pt x="114" y="3652"/>
                  </a:cubicBezTo>
                  <a:lnTo>
                    <a:pt x="114" y="3652"/>
                  </a:lnTo>
                  <a:cubicBezTo>
                    <a:pt x="122" y="3655"/>
                    <a:pt x="130" y="3657"/>
                    <a:pt x="139" y="3658"/>
                  </a:cubicBezTo>
                  <a:lnTo>
                    <a:pt x="139" y="3658"/>
                  </a:lnTo>
                  <a:cubicBezTo>
                    <a:pt x="1347" y="3993"/>
                    <a:pt x="1695" y="5340"/>
                    <a:pt x="1957" y="6418"/>
                  </a:cubicBezTo>
                  <a:lnTo>
                    <a:pt x="1957" y="6418"/>
                  </a:lnTo>
                  <a:cubicBezTo>
                    <a:pt x="1954" y="6441"/>
                    <a:pt x="1951" y="6464"/>
                    <a:pt x="1948" y="6487"/>
                  </a:cubicBezTo>
                  <a:lnTo>
                    <a:pt x="1972" y="6482"/>
                  </a:lnTo>
                  <a:lnTo>
                    <a:pt x="1972" y="6482"/>
                  </a:lnTo>
                  <a:cubicBezTo>
                    <a:pt x="1975" y="6495"/>
                    <a:pt x="1978" y="6508"/>
                    <a:pt x="1981" y="6520"/>
                  </a:cubicBezTo>
                  <a:cubicBezTo>
                    <a:pt x="1996" y="6607"/>
                    <a:pt x="2054" y="6644"/>
                    <a:pt x="2118" y="6644"/>
                  </a:cubicBezTo>
                  <a:cubicBezTo>
                    <a:pt x="2202" y="6644"/>
                    <a:pt x="2296" y="6581"/>
                    <a:pt x="2315" y="6487"/>
                  </a:cubicBezTo>
                  <a:cubicBezTo>
                    <a:pt x="2448" y="5319"/>
                    <a:pt x="2648" y="3785"/>
                    <a:pt x="3916" y="3351"/>
                  </a:cubicBezTo>
                  <a:cubicBezTo>
                    <a:pt x="4083" y="3285"/>
                    <a:pt x="4083" y="3051"/>
                    <a:pt x="3916" y="3018"/>
                  </a:cubicBezTo>
                  <a:cubicBezTo>
                    <a:pt x="2648" y="2651"/>
                    <a:pt x="2315" y="1250"/>
                    <a:pt x="2048" y="149"/>
                  </a:cubicBezTo>
                  <a:cubicBezTo>
                    <a:pt x="2033" y="45"/>
                    <a:pt x="1966" y="1"/>
                    <a:pt x="189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30"/>
          <p:cNvGrpSpPr/>
          <p:nvPr/>
        </p:nvGrpSpPr>
        <p:grpSpPr>
          <a:xfrm flipH="1">
            <a:off x="563606" y="3900542"/>
            <a:ext cx="192556" cy="161020"/>
            <a:chOff x="5918613" y="2596307"/>
            <a:chExt cx="192557" cy="161020"/>
          </a:xfrm>
        </p:grpSpPr>
        <p:sp>
          <p:nvSpPr>
            <p:cNvPr id="418" name="Google Shape;418;p30"/>
            <p:cNvSpPr/>
            <p:nvPr/>
          </p:nvSpPr>
          <p:spPr>
            <a:xfrm>
              <a:off x="5930985" y="2600685"/>
              <a:ext cx="167837" cy="152874"/>
            </a:xfrm>
            <a:custGeom>
              <a:avLst/>
              <a:gdLst/>
              <a:ahLst/>
              <a:cxnLst/>
              <a:rect l="l" t="t" r="r" b="b"/>
              <a:pathLst>
                <a:path w="7706" h="7019" extrusionOk="0">
                  <a:moveTo>
                    <a:pt x="5575" y="0"/>
                  </a:moveTo>
                  <a:cubicBezTo>
                    <a:pt x="5406" y="0"/>
                    <a:pt x="5237" y="23"/>
                    <a:pt x="5070" y="71"/>
                  </a:cubicBezTo>
                  <a:cubicBezTo>
                    <a:pt x="4503" y="304"/>
                    <a:pt x="4036" y="771"/>
                    <a:pt x="3803" y="1338"/>
                  </a:cubicBezTo>
                  <a:cubicBezTo>
                    <a:pt x="3469" y="804"/>
                    <a:pt x="2935" y="437"/>
                    <a:pt x="2335" y="271"/>
                  </a:cubicBezTo>
                  <a:cubicBezTo>
                    <a:pt x="2249" y="259"/>
                    <a:pt x="2163" y="253"/>
                    <a:pt x="2078" y="253"/>
                  </a:cubicBezTo>
                  <a:cubicBezTo>
                    <a:pt x="1441" y="253"/>
                    <a:pt x="854" y="579"/>
                    <a:pt x="500" y="1138"/>
                  </a:cubicBezTo>
                  <a:cubicBezTo>
                    <a:pt x="133" y="1772"/>
                    <a:pt x="0" y="2539"/>
                    <a:pt x="200" y="3240"/>
                  </a:cubicBezTo>
                  <a:cubicBezTo>
                    <a:pt x="400" y="3940"/>
                    <a:pt x="734" y="4574"/>
                    <a:pt x="1201" y="5141"/>
                  </a:cubicBezTo>
                  <a:cubicBezTo>
                    <a:pt x="1868" y="5841"/>
                    <a:pt x="2635" y="6442"/>
                    <a:pt x="3536" y="6875"/>
                  </a:cubicBezTo>
                  <a:cubicBezTo>
                    <a:pt x="3717" y="6973"/>
                    <a:pt x="3910" y="7018"/>
                    <a:pt x="4102" y="7018"/>
                  </a:cubicBezTo>
                  <a:cubicBezTo>
                    <a:pt x="4370" y="7018"/>
                    <a:pt x="4637" y="6931"/>
                    <a:pt x="4870" y="6775"/>
                  </a:cubicBezTo>
                  <a:cubicBezTo>
                    <a:pt x="5671" y="6208"/>
                    <a:pt x="6371" y="5508"/>
                    <a:pt x="6905" y="4707"/>
                  </a:cubicBezTo>
                  <a:cubicBezTo>
                    <a:pt x="7305" y="4073"/>
                    <a:pt x="7539" y="3406"/>
                    <a:pt x="7605" y="2672"/>
                  </a:cubicBezTo>
                  <a:cubicBezTo>
                    <a:pt x="7706" y="1939"/>
                    <a:pt x="7472" y="1238"/>
                    <a:pt x="7005" y="671"/>
                  </a:cubicBezTo>
                  <a:cubicBezTo>
                    <a:pt x="6649" y="238"/>
                    <a:pt x="6118" y="0"/>
                    <a:pt x="5575" y="0"/>
                  </a:cubicBezTo>
                  <a:close/>
                </a:path>
              </a:pathLst>
            </a:custGeom>
            <a:solidFill>
              <a:srgbClr val="8A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5918613" y="2596307"/>
              <a:ext cx="192557" cy="161020"/>
            </a:xfrm>
            <a:custGeom>
              <a:avLst/>
              <a:gdLst/>
              <a:ahLst/>
              <a:cxnLst/>
              <a:rect l="l" t="t" r="r" b="b"/>
              <a:pathLst>
                <a:path w="8841" h="7393" extrusionOk="0">
                  <a:moveTo>
                    <a:pt x="6072" y="338"/>
                  </a:moveTo>
                  <a:cubicBezTo>
                    <a:pt x="6806" y="338"/>
                    <a:pt x="7440" y="772"/>
                    <a:pt x="7740" y="1406"/>
                  </a:cubicBezTo>
                  <a:cubicBezTo>
                    <a:pt x="8440" y="2807"/>
                    <a:pt x="7706" y="4508"/>
                    <a:pt x="6739" y="5575"/>
                  </a:cubicBezTo>
                  <a:cubicBezTo>
                    <a:pt x="6472" y="5842"/>
                    <a:pt x="6205" y="6109"/>
                    <a:pt x="5939" y="6343"/>
                  </a:cubicBezTo>
                  <a:cubicBezTo>
                    <a:pt x="5672" y="6609"/>
                    <a:pt x="5338" y="6843"/>
                    <a:pt x="4971" y="7010"/>
                  </a:cubicBezTo>
                  <a:cubicBezTo>
                    <a:pt x="4885" y="7027"/>
                    <a:pt x="4799" y="7035"/>
                    <a:pt x="4713" y="7035"/>
                  </a:cubicBezTo>
                  <a:cubicBezTo>
                    <a:pt x="4467" y="7035"/>
                    <a:pt x="4226" y="6967"/>
                    <a:pt x="4004" y="6843"/>
                  </a:cubicBezTo>
                  <a:cubicBezTo>
                    <a:pt x="3670" y="6643"/>
                    <a:pt x="3337" y="6409"/>
                    <a:pt x="3003" y="6209"/>
                  </a:cubicBezTo>
                  <a:cubicBezTo>
                    <a:pt x="1836" y="5375"/>
                    <a:pt x="768" y="4041"/>
                    <a:pt x="835" y="2507"/>
                  </a:cubicBezTo>
                  <a:cubicBezTo>
                    <a:pt x="868" y="1706"/>
                    <a:pt x="1402" y="972"/>
                    <a:pt x="2203" y="705"/>
                  </a:cubicBezTo>
                  <a:cubicBezTo>
                    <a:pt x="2353" y="657"/>
                    <a:pt x="2499" y="635"/>
                    <a:pt x="2639" y="635"/>
                  </a:cubicBezTo>
                  <a:cubicBezTo>
                    <a:pt x="3272" y="635"/>
                    <a:pt x="3794" y="1087"/>
                    <a:pt x="4204" y="1606"/>
                  </a:cubicBezTo>
                  <a:cubicBezTo>
                    <a:pt x="4210" y="1614"/>
                    <a:pt x="4217" y="1621"/>
                    <a:pt x="4224" y="1628"/>
                  </a:cubicBezTo>
                  <a:lnTo>
                    <a:pt x="4224" y="1628"/>
                  </a:lnTo>
                  <a:cubicBezTo>
                    <a:pt x="4260" y="1670"/>
                    <a:pt x="4314" y="1696"/>
                    <a:pt x="4367" y="1696"/>
                  </a:cubicBezTo>
                  <a:cubicBezTo>
                    <a:pt x="4419" y="1696"/>
                    <a:pt x="4470" y="1671"/>
                    <a:pt x="4502" y="1610"/>
                  </a:cubicBezTo>
                  <a:lnTo>
                    <a:pt x="4502" y="1610"/>
                  </a:lnTo>
                  <a:cubicBezTo>
                    <a:pt x="4517" y="1593"/>
                    <a:pt x="4529" y="1574"/>
                    <a:pt x="4534" y="1553"/>
                  </a:cubicBezTo>
                  <a:lnTo>
                    <a:pt x="4534" y="1553"/>
                  </a:lnTo>
                  <a:cubicBezTo>
                    <a:pt x="4867" y="971"/>
                    <a:pt x="5360" y="403"/>
                    <a:pt x="6072" y="338"/>
                  </a:cubicBezTo>
                  <a:close/>
                  <a:moveTo>
                    <a:pt x="6178" y="0"/>
                  </a:moveTo>
                  <a:cubicBezTo>
                    <a:pt x="5364" y="0"/>
                    <a:pt x="4749" y="549"/>
                    <a:pt x="4332" y="1219"/>
                  </a:cubicBezTo>
                  <a:lnTo>
                    <a:pt x="4332" y="1219"/>
                  </a:lnTo>
                  <a:cubicBezTo>
                    <a:pt x="3885" y="687"/>
                    <a:pt x="3309" y="272"/>
                    <a:pt x="2603" y="272"/>
                  </a:cubicBezTo>
                  <a:cubicBezTo>
                    <a:pt x="1836" y="338"/>
                    <a:pt x="1135" y="772"/>
                    <a:pt x="802" y="1472"/>
                  </a:cubicBezTo>
                  <a:cubicBezTo>
                    <a:pt x="1" y="3074"/>
                    <a:pt x="1002" y="4975"/>
                    <a:pt x="2236" y="6009"/>
                  </a:cubicBezTo>
                  <a:cubicBezTo>
                    <a:pt x="2569" y="6309"/>
                    <a:pt x="2936" y="6576"/>
                    <a:pt x="3303" y="6810"/>
                  </a:cubicBezTo>
                  <a:cubicBezTo>
                    <a:pt x="3670" y="7076"/>
                    <a:pt x="4071" y="7277"/>
                    <a:pt x="4471" y="7377"/>
                  </a:cubicBezTo>
                  <a:cubicBezTo>
                    <a:pt x="4538" y="7387"/>
                    <a:pt x="4605" y="7393"/>
                    <a:pt x="4671" y="7393"/>
                  </a:cubicBezTo>
                  <a:cubicBezTo>
                    <a:pt x="5422" y="7393"/>
                    <a:pt x="6084" y="6733"/>
                    <a:pt x="6606" y="6243"/>
                  </a:cubicBezTo>
                  <a:cubicBezTo>
                    <a:pt x="7807" y="5108"/>
                    <a:pt x="8841" y="3207"/>
                    <a:pt x="8207" y="1506"/>
                  </a:cubicBezTo>
                  <a:cubicBezTo>
                    <a:pt x="7907" y="705"/>
                    <a:pt x="7173" y="105"/>
                    <a:pt x="6305" y="5"/>
                  </a:cubicBezTo>
                  <a:cubicBezTo>
                    <a:pt x="6263" y="2"/>
                    <a:pt x="6220" y="0"/>
                    <a:pt x="6178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30"/>
          <p:cNvGrpSpPr/>
          <p:nvPr/>
        </p:nvGrpSpPr>
        <p:grpSpPr>
          <a:xfrm flipH="1">
            <a:off x="142939" y="4238607"/>
            <a:ext cx="122818" cy="102584"/>
            <a:chOff x="6984481" y="2937165"/>
            <a:chExt cx="122817" cy="102584"/>
          </a:xfrm>
        </p:grpSpPr>
        <p:sp>
          <p:nvSpPr>
            <p:cNvPr id="421" name="Google Shape;421;p30"/>
            <p:cNvSpPr/>
            <p:nvPr/>
          </p:nvSpPr>
          <p:spPr>
            <a:xfrm>
              <a:off x="6994653" y="2941848"/>
              <a:ext cx="103194" cy="93763"/>
            </a:xfrm>
            <a:custGeom>
              <a:avLst/>
              <a:gdLst/>
              <a:ahLst/>
              <a:cxnLst/>
              <a:rect l="l" t="t" r="r" b="b"/>
              <a:pathLst>
                <a:path w="4738" h="4305" extrusionOk="0">
                  <a:moveTo>
                    <a:pt x="3476" y="1"/>
                  </a:moveTo>
                  <a:cubicBezTo>
                    <a:pt x="3363" y="1"/>
                    <a:pt x="3248" y="18"/>
                    <a:pt x="3136" y="52"/>
                  </a:cubicBezTo>
                  <a:cubicBezTo>
                    <a:pt x="2770" y="186"/>
                    <a:pt x="2503" y="452"/>
                    <a:pt x="2336" y="786"/>
                  </a:cubicBezTo>
                  <a:cubicBezTo>
                    <a:pt x="2136" y="486"/>
                    <a:pt x="1802" y="252"/>
                    <a:pt x="1435" y="152"/>
                  </a:cubicBezTo>
                  <a:cubicBezTo>
                    <a:pt x="1404" y="150"/>
                    <a:pt x="1372" y="149"/>
                    <a:pt x="1341" y="149"/>
                  </a:cubicBezTo>
                  <a:cubicBezTo>
                    <a:pt x="935" y="149"/>
                    <a:pt x="518" y="345"/>
                    <a:pt x="301" y="686"/>
                  </a:cubicBezTo>
                  <a:cubicBezTo>
                    <a:pt x="68" y="1086"/>
                    <a:pt x="1" y="1553"/>
                    <a:pt x="134" y="1987"/>
                  </a:cubicBezTo>
                  <a:cubicBezTo>
                    <a:pt x="234" y="2420"/>
                    <a:pt x="435" y="2821"/>
                    <a:pt x="735" y="3154"/>
                  </a:cubicBezTo>
                  <a:cubicBezTo>
                    <a:pt x="1135" y="3588"/>
                    <a:pt x="1635" y="3955"/>
                    <a:pt x="2169" y="4222"/>
                  </a:cubicBezTo>
                  <a:cubicBezTo>
                    <a:pt x="2281" y="4277"/>
                    <a:pt x="2404" y="4304"/>
                    <a:pt x="2526" y="4304"/>
                  </a:cubicBezTo>
                  <a:cubicBezTo>
                    <a:pt x="2697" y="4304"/>
                    <a:pt x="2867" y="4252"/>
                    <a:pt x="3003" y="4155"/>
                  </a:cubicBezTo>
                  <a:cubicBezTo>
                    <a:pt x="3503" y="3821"/>
                    <a:pt x="3904" y="3388"/>
                    <a:pt x="4237" y="2887"/>
                  </a:cubicBezTo>
                  <a:cubicBezTo>
                    <a:pt x="4504" y="2521"/>
                    <a:pt x="4638" y="2087"/>
                    <a:pt x="4704" y="1653"/>
                  </a:cubicBezTo>
                  <a:cubicBezTo>
                    <a:pt x="4738" y="1186"/>
                    <a:pt x="4604" y="753"/>
                    <a:pt x="4337" y="386"/>
                  </a:cubicBezTo>
                  <a:cubicBezTo>
                    <a:pt x="4115" y="138"/>
                    <a:pt x="3800" y="1"/>
                    <a:pt x="3476" y="1"/>
                  </a:cubicBezTo>
                  <a:close/>
                </a:path>
              </a:pathLst>
            </a:custGeom>
            <a:solidFill>
              <a:srgbClr val="FF8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6984481" y="2937165"/>
              <a:ext cx="122817" cy="102584"/>
            </a:xfrm>
            <a:custGeom>
              <a:avLst/>
              <a:gdLst/>
              <a:ahLst/>
              <a:cxnLst/>
              <a:rect l="l" t="t" r="r" b="b"/>
              <a:pathLst>
                <a:path w="5639" h="4710" extrusionOk="0">
                  <a:moveTo>
                    <a:pt x="3837" y="401"/>
                  </a:moveTo>
                  <a:cubicBezTo>
                    <a:pt x="4237" y="401"/>
                    <a:pt x="4604" y="601"/>
                    <a:pt x="4804" y="968"/>
                  </a:cubicBezTo>
                  <a:cubicBezTo>
                    <a:pt x="5205" y="1735"/>
                    <a:pt x="4804" y="2769"/>
                    <a:pt x="4271" y="3369"/>
                  </a:cubicBezTo>
                  <a:cubicBezTo>
                    <a:pt x="4137" y="3536"/>
                    <a:pt x="3970" y="3670"/>
                    <a:pt x="3837" y="3836"/>
                  </a:cubicBezTo>
                  <a:cubicBezTo>
                    <a:pt x="3670" y="4003"/>
                    <a:pt x="3470" y="4137"/>
                    <a:pt x="3237" y="4270"/>
                  </a:cubicBezTo>
                  <a:cubicBezTo>
                    <a:pt x="3163" y="4310"/>
                    <a:pt x="3085" y="4328"/>
                    <a:pt x="3005" y="4328"/>
                  </a:cubicBezTo>
                  <a:cubicBezTo>
                    <a:pt x="2688" y="4328"/>
                    <a:pt x="2342" y="4056"/>
                    <a:pt x="2102" y="3870"/>
                  </a:cubicBezTo>
                  <a:cubicBezTo>
                    <a:pt x="1402" y="3403"/>
                    <a:pt x="735" y="2635"/>
                    <a:pt x="735" y="1768"/>
                  </a:cubicBezTo>
                  <a:cubicBezTo>
                    <a:pt x="701" y="1268"/>
                    <a:pt x="1002" y="801"/>
                    <a:pt x="1435" y="601"/>
                  </a:cubicBezTo>
                  <a:cubicBezTo>
                    <a:pt x="1515" y="584"/>
                    <a:pt x="1596" y="575"/>
                    <a:pt x="1677" y="575"/>
                  </a:cubicBezTo>
                  <a:cubicBezTo>
                    <a:pt x="2051" y="575"/>
                    <a:pt x="2414" y="755"/>
                    <a:pt x="2613" y="1064"/>
                  </a:cubicBezTo>
                  <a:lnTo>
                    <a:pt x="2613" y="1064"/>
                  </a:lnTo>
                  <a:cubicBezTo>
                    <a:pt x="2639" y="1147"/>
                    <a:pt x="2721" y="1205"/>
                    <a:pt x="2805" y="1205"/>
                  </a:cubicBezTo>
                  <a:cubicBezTo>
                    <a:pt x="2866" y="1205"/>
                    <a:pt x="2928" y="1175"/>
                    <a:pt x="2970" y="1101"/>
                  </a:cubicBezTo>
                  <a:cubicBezTo>
                    <a:pt x="2973" y="1091"/>
                    <a:pt x="2977" y="1082"/>
                    <a:pt x="2981" y="1072"/>
                  </a:cubicBezTo>
                  <a:lnTo>
                    <a:pt x="2981" y="1072"/>
                  </a:lnTo>
                  <a:cubicBezTo>
                    <a:pt x="2986" y="1062"/>
                    <a:pt x="2991" y="1051"/>
                    <a:pt x="2994" y="1040"/>
                  </a:cubicBezTo>
                  <a:lnTo>
                    <a:pt x="2994" y="1040"/>
                  </a:lnTo>
                  <a:cubicBezTo>
                    <a:pt x="3141" y="705"/>
                    <a:pt x="3459" y="463"/>
                    <a:pt x="3837" y="401"/>
                  </a:cubicBezTo>
                  <a:close/>
                  <a:moveTo>
                    <a:pt x="3904" y="0"/>
                  </a:moveTo>
                  <a:cubicBezTo>
                    <a:pt x="3435" y="28"/>
                    <a:pt x="3035" y="283"/>
                    <a:pt x="2779" y="653"/>
                  </a:cubicBezTo>
                  <a:lnTo>
                    <a:pt x="2779" y="653"/>
                  </a:lnTo>
                  <a:cubicBezTo>
                    <a:pt x="2506" y="366"/>
                    <a:pt x="2125" y="193"/>
                    <a:pt x="1702" y="167"/>
                  </a:cubicBezTo>
                  <a:cubicBezTo>
                    <a:pt x="1202" y="200"/>
                    <a:pt x="768" y="501"/>
                    <a:pt x="535" y="934"/>
                  </a:cubicBezTo>
                  <a:cubicBezTo>
                    <a:pt x="1" y="1968"/>
                    <a:pt x="668" y="3203"/>
                    <a:pt x="1469" y="3903"/>
                  </a:cubicBezTo>
                  <a:cubicBezTo>
                    <a:pt x="1702" y="4070"/>
                    <a:pt x="1902" y="4237"/>
                    <a:pt x="2136" y="4370"/>
                  </a:cubicBezTo>
                  <a:cubicBezTo>
                    <a:pt x="2369" y="4537"/>
                    <a:pt x="2636" y="4637"/>
                    <a:pt x="2903" y="4704"/>
                  </a:cubicBezTo>
                  <a:cubicBezTo>
                    <a:pt x="2936" y="4708"/>
                    <a:pt x="2968" y="4710"/>
                    <a:pt x="3000" y="4710"/>
                  </a:cubicBezTo>
                  <a:cubicBezTo>
                    <a:pt x="3494" y="4710"/>
                    <a:pt x="3926" y="4250"/>
                    <a:pt x="4271" y="3936"/>
                  </a:cubicBezTo>
                  <a:cubicBezTo>
                    <a:pt x="5038" y="3203"/>
                    <a:pt x="5638" y="2002"/>
                    <a:pt x="5205" y="934"/>
                  </a:cubicBezTo>
                  <a:cubicBezTo>
                    <a:pt x="5004" y="401"/>
                    <a:pt x="4471" y="34"/>
                    <a:pt x="3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30"/>
          <p:cNvGrpSpPr/>
          <p:nvPr/>
        </p:nvGrpSpPr>
        <p:grpSpPr>
          <a:xfrm flipH="1">
            <a:off x="7043747" y="4898429"/>
            <a:ext cx="122796" cy="102584"/>
            <a:chOff x="9162720" y="2911006"/>
            <a:chExt cx="122796" cy="102584"/>
          </a:xfrm>
        </p:grpSpPr>
        <p:sp>
          <p:nvSpPr>
            <p:cNvPr id="424" name="Google Shape;424;p30"/>
            <p:cNvSpPr/>
            <p:nvPr/>
          </p:nvSpPr>
          <p:spPr>
            <a:xfrm>
              <a:off x="9172892" y="2915711"/>
              <a:ext cx="103194" cy="93741"/>
            </a:xfrm>
            <a:custGeom>
              <a:avLst/>
              <a:gdLst/>
              <a:ahLst/>
              <a:cxnLst/>
              <a:rect l="l" t="t" r="r" b="b"/>
              <a:pathLst>
                <a:path w="4738" h="4304" extrusionOk="0">
                  <a:moveTo>
                    <a:pt x="3476" y="0"/>
                  </a:moveTo>
                  <a:cubicBezTo>
                    <a:pt x="3362" y="0"/>
                    <a:pt x="3248" y="17"/>
                    <a:pt x="3136" y="51"/>
                  </a:cubicBezTo>
                  <a:cubicBezTo>
                    <a:pt x="2769" y="185"/>
                    <a:pt x="2502" y="452"/>
                    <a:pt x="2336" y="785"/>
                  </a:cubicBezTo>
                  <a:cubicBezTo>
                    <a:pt x="2136" y="485"/>
                    <a:pt x="1802" y="251"/>
                    <a:pt x="1435" y="151"/>
                  </a:cubicBezTo>
                  <a:cubicBezTo>
                    <a:pt x="1404" y="149"/>
                    <a:pt x="1372" y="148"/>
                    <a:pt x="1341" y="148"/>
                  </a:cubicBezTo>
                  <a:cubicBezTo>
                    <a:pt x="935" y="148"/>
                    <a:pt x="518" y="345"/>
                    <a:pt x="301" y="685"/>
                  </a:cubicBezTo>
                  <a:cubicBezTo>
                    <a:pt x="67" y="1085"/>
                    <a:pt x="1" y="1552"/>
                    <a:pt x="134" y="1986"/>
                  </a:cubicBezTo>
                  <a:cubicBezTo>
                    <a:pt x="234" y="2420"/>
                    <a:pt x="468" y="2820"/>
                    <a:pt x="735" y="3153"/>
                  </a:cubicBezTo>
                  <a:cubicBezTo>
                    <a:pt x="1135" y="3587"/>
                    <a:pt x="1635" y="3954"/>
                    <a:pt x="2169" y="4221"/>
                  </a:cubicBezTo>
                  <a:cubicBezTo>
                    <a:pt x="2280" y="4277"/>
                    <a:pt x="2403" y="4303"/>
                    <a:pt x="2526" y="4303"/>
                  </a:cubicBezTo>
                  <a:cubicBezTo>
                    <a:pt x="2697" y="4303"/>
                    <a:pt x="2867" y="4251"/>
                    <a:pt x="3003" y="4154"/>
                  </a:cubicBezTo>
                  <a:cubicBezTo>
                    <a:pt x="3503" y="3821"/>
                    <a:pt x="3903" y="3387"/>
                    <a:pt x="4270" y="2887"/>
                  </a:cubicBezTo>
                  <a:cubicBezTo>
                    <a:pt x="4504" y="2520"/>
                    <a:pt x="4637" y="2086"/>
                    <a:pt x="4704" y="1652"/>
                  </a:cubicBezTo>
                  <a:cubicBezTo>
                    <a:pt x="4737" y="1185"/>
                    <a:pt x="4604" y="752"/>
                    <a:pt x="4337" y="385"/>
                  </a:cubicBezTo>
                  <a:cubicBezTo>
                    <a:pt x="4114" y="137"/>
                    <a:pt x="3800" y="0"/>
                    <a:pt x="3476" y="0"/>
                  </a:cubicBezTo>
                  <a:close/>
                </a:path>
              </a:pathLst>
            </a:custGeom>
            <a:solidFill>
              <a:srgbClr val="8A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9162720" y="2911006"/>
              <a:ext cx="122796" cy="102584"/>
            </a:xfrm>
            <a:custGeom>
              <a:avLst/>
              <a:gdLst/>
              <a:ahLst/>
              <a:cxnLst/>
              <a:rect l="l" t="t" r="r" b="b"/>
              <a:pathLst>
                <a:path w="5638" h="4710" extrusionOk="0">
                  <a:moveTo>
                    <a:pt x="3837" y="401"/>
                  </a:moveTo>
                  <a:cubicBezTo>
                    <a:pt x="4237" y="401"/>
                    <a:pt x="4604" y="601"/>
                    <a:pt x="4771" y="968"/>
                  </a:cubicBezTo>
                  <a:cubicBezTo>
                    <a:pt x="5204" y="1735"/>
                    <a:pt x="4771" y="2769"/>
                    <a:pt x="4270" y="3369"/>
                  </a:cubicBezTo>
                  <a:cubicBezTo>
                    <a:pt x="4104" y="3536"/>
                    <a:pt x="3970" y="3670"/>
                    <a:pt x="3803" y="3836"/>
                  </a:cubicBezTo>
                  <a:cubicBezTo>
                    <a:pt x="3637" y="4003"/>
                    <a:pt x="3436" y="4137"/>
                    <a:pt x="3236" y="4270"/>
                  </a:cubicBezTo>
                  <a:cubicBezTo>
                    <a:pt x="3156" y="4310"/>
                    <a:pt x="3074" y="4328"/>
                    <a:pt x="2992" y="4328"/>
                  </a:cubicBezTo>
                  <a:cubicBezTo>
                    <a:pt x="2667" y="4328"/>
                    <a:pt x="2342" y="4056"/>
                    <a:pt x="2102" y="3870"/>
                  </a:cubicBezTo>
                  <a:cubicBezTo>
                    <a:pt x="1402" y="3403"/>
                    <a:pt x="735" y="2636"/>
                    <a:pt x="735" y="1768"/>
                  </a:cubicBezTo>
                  <a:cubicBezTo>
                    <a:pt x="701" y="1268"/>
                    <a:pt x="968" y="801"/>
                    <a:pt x="1435" y="601"/>
                  </a:cubicBezTo>
                  <a:cubicBezTo>
                    <a:pt x="1515" y="584"/>
                    <a:pt x="1595" y="575"/>
                    <a:pt x="1674" y="575"/>
                  </a:cubicBezTo>
                  <a:cubicBezTo>
                    <a:pt x="2055" y="575"/>
                    <a:pt x="2409" y="770"/>
                    <a:pt x="2603" y="1101"/>
                  </a:cubicBezTo>
                  <a:cubicBezTo>
                    <a:pt x="2627" y="1131"/>
                    <a:pt x="2656" y="1152"/>
                    <a:pt x="2686" y="1165"/>
                  </a:cubicBezTo>
                  <a:lnTo>
                    <a:pt x="2686" y="1165"/>
                  </a:lnTo>
                  <a:cubicBezTo>
                    <a:pt x="2721" y="1191"/>
                    <a:pt x="2762" y="1205"/>
                    <a:pt x="2805" y="1205"/>
                  </a:cubicBezTo>
                  <a:cubicBezTo>
                    <a:pt x="2865" y="1205"/>
                    <a:pt x="2927" y="1175"/>
                    <a:pt x="2969" y="1101"/>
                  </a:cubicBezTo>
                  <a:cubicBezTo>
                    <a:pt x="2974" y="1089"/>
                    <a:pt x="2979" y="1077"/>
                    <a:pt x="2983" y="1065"/>
                  </a:cubicBezTo>
                  <a:lnTo>
                    <a:pt x="2983" y="1065"/>
                  </a:lnTo>
                  <a:cubicBezTo>
                    <a:pt x="2987" y="1058"/>
                    <a:pt x="2990" y="1051"/>
                    <a:pt x="2992" y="1044"/>
                  </a:cubicBezTo>
                  <a:lnTo>
                    <a:pt x="2992" y="1044"/>
                  </a:lnTo>
                  <a:cubicBezTo>
                    <a:pt x="3138" y="707"/>
                    <a:pt x="3457" y="464"/>
                    <a:pt x="3837" y="401"/>
                  </a:cubicBezTo>
                  <a:close/>
                  <a:moveTo>
                    <a:pt x="3903" y="0"/>
                  </a:moveTo>
                  <a:cubicBezTo>
                    <a:pt x="3434" y="28"/>
                    <a:pt x="3010" y="284"/>
                    <a:pt x="2765" y="656"/>
                  </a:cubicBezTo>
                  <a:lnTo>
                    <a:pt x="2765" y="656"/>
                  </a:lnTo>
                  <a:cubicBezTo>
                    <a:pt x="2476" y="368"/>
                    <a:pt x="2100" y="194"/>
                    <a:pt x="1702" y="167"/>
                  </a:cubicBezTo>
                  <a:cubicBezTo>
                    <a:pt x="1202" y="201"/>
                    <a:pt x="735" y="501"/>
                    <a:pt x="534" y="934"/>
                  </a:cubicBezTo>
                  <a:cubicBezTo>
                    <a:pt x="1" y="1968"/>
                    <a:pt x="634" y="3203"/>
                    <a:pt x="1468" y="3903"/>
                  </a:cubicBezTo>
                  <a:cubicBezTo>
                    <a:pt x="1669" y="4070"/>
                    <a:pt x="1902" y="4237"/>
                    <a:pt x="2136" y="4370"/>
                  </a:cubicBezTo>
                  <a:cubicBezTo>
                    <a:pt x="2369" y="4537"/>
                    <a:pt x="2603" y="4637"/>
                    <a:pt x="2869" y="4704"/>
                  </a:cubicBezTo>
                  <a:cubicBezTo>
                    <a:pt x="2904" y="4708"/>
                    <a:pt x="2938" y="4710"/>
                    <a:pt x="2972" y="4710"/>
                  </a:cubicBezTo>
                  <a:cubicBezTo>
                    <a:pt x="3493" y="4710"/>
                    <a:pt x="3926" y="4250"/>
                    <a:pt x="4270" y="3937"/>
                  </a:cubicBezTo>
                  <a:cubicBezTo>
                    <a:pt x="5038" y="3203"/>
                    <a:pt x="5638" y="2002"/>
                    <a:pt x="5204" y="934"/>
                  </a:cubicBezTo>
                  <a:cubicBezTo>
                    <a:pt x="4971" y="401"/>
                    <a:pt x="4471" y="34"/>
                    <a:pt x="3903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0"/>
          <p:cNvGrpSpPr/>
          <p:nvPr/>
        </p:nvGrpSpPr>
        <p:grpSpPr>
          <a:xfrm flipH="1">
            <a:off x="8818748" y="3504798"/>
            <a:ext cx="122796" cy="102584"/>
            <a:chOff x="6047231" y="724037"/>
            <a:chExt cx="122796" cy="102584"/>
          </a:xfrm>
        </p:grpSpPr>
        <p:sp>
          <p:nvSpPr>
            <p:cNvPr id="427" name="Google Shape;427;p30"/>
            <p:cNvSpPr/>
            <p:nvPr/>
          </p:nvSpPr>
          <p:spPr>
            <a:xfrm>
              <a:off x="6057403" y="728742"/>
              <a:ext cx="102453" cy="93959"/>
            </a:xfrm>
            <a:custGeom>
              <a:avLst/>
              <a:gdLst/>
              <a:ahLst/>
              <a:cxnLst/>
              <a:rect l="l" t="t" r="r" b="b"/>
              <a:pathLst>
                <a:path w="4704" h="4314" extrusionOk="0">
                  <a:moveTo>
                    <a:pt x="3436" y="0"/>
                  </a:moveTo>
                  <a:cubicBezTo>
                    <a:pt x="3325" y="0"/>
                    <a:pt x="3213" y="17"/>
                    <a:pt x="3102" y="51"/>
                  </a:cubicBezTo>
                  <a:cubicBezTo>
                    <a:pt x="2735" y="184"/>
                    <a:pt x="2469" y="451"/>
                    <a:pt x="2302" y="818"/>
                  </a:cubicBezTo>
                  <a:cubicBezTo>
                    <a:pt x="2102" y="485"/>
                    <a:pt x="1801" y="251"/>
                    <a:pt x="1435" y="184"/>
                  </a:cubicBezTo>
                  <a:cubicBezTo>
                    <a:pt x="1379" y="176"/>
                    <a:pt x="1324" y="172"/>
                    <a:pt x="1268" y="172"/>
                  </a:cubicBezTo>
                  <a:cubicBezTo>
                    <a:pt x="886" y="172"/>
                    <a:pt x="504" y="369"/>
                    <a:pt x="300" y="718"/>
                  </a:cubicBezTo>
                  <a:cubicBezTo>
                    <a:pt x="67" y="1085"/>
                    <a:pt x="0" y="1552"/>
                    <a:pt x="134" y="1986"/>
                  </a:cubicBezTo>
                  <a:cubicBezTo>
                    <a:pt x="234" y="2419"/>
                    <a:pt x="434" y="2820"/>
                    <a:pt x="734" y="3153"/>
                  </a:cubicBezTo>
                  <a:cubicBezTo>
                    <a:pt x="1134" y="3587"/>
                    <a:pt x="1635" y="3954"/>
                    <a:pt x="2168" y="4221"/>
                  </a:cubicBezTo>
                  <a:cubicBezTo>
                    <a:pt x="2288" y="4281"/>
                    <a:pt x="2422" y="4314"/>
                    <a:pt x="2554" y="4314"/>
                  </a:cubicBezTo>
                  <a:cubicBezTo>
                    <a:pt x="2715" y="4314"/>
                    <a:pt x="2874" y="4264"/>
                    <a:pt x="3002" y="4154"/>
                  </a:cubicBezTo>
                  <a:cubicBezTo>
                    <a:pt x="3503" y="3820"/>
                    <a:pt x="3903" y="3387"/>
                    <a:pt x="4237" y="2920"/>
                  </a:cubicBezTo>
                  <a:cubicBezTo>
                    <a:pt x="4470" y="2519"/>
                    <a:pt x="4637" y="2086"/>
                    <a:pt x="4670" y="1652"/>
                  </a:cubicBezTo>
                  <a:cubicBezTo>
                    <a:pt x="4704" y="1219"/>
                    <a:pt x="4570" y="752"/>
                    <a:pt x="4303" y="418"/>
                  </a:cubicBezTo>
                  <a:cubicBezTo>
                    <a:pt x="4079" y="144"/>
                    <a:pt x="3763" y="0"/>
                    <a:pt x="34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6047231" y="724037"/>
              <a:ext cx="122796" cy="102584"/>
            </a:xfrm>
            <a:custGeom>
              <a:avLst/>
              <a:gdLst/>
              <a:ahLst/>
              <a:cxnLst/>
              <a:rect l="l" t="t" r="r" b="b"/>
              <a:pathLst>
                <a:path w="5638" h="4710" extrusionOk="0">
                  <a:moveTo>
                    <a:pt x="3836" y="400"/>
                  </a:moveTo>
                  <a:cubicBezTo>
                    <a:pt x="4237" y="400"/>
                    <a:pt x="4603" y="634"/>
                    <a:pt x="4770" y="968"/>
                  </a:cubicBezTo>
                  <a:cubicBezTo>
                    <a:pt x="5204" y="1768"/>
                    <a:pt x="4770" y="2769"/>
                    <a:pt x="4270" y="3403"/>
                  </a:cubicBezTo>
                  <a:cubicBezTo>
                    <a:pt x="4103" y="3536"/>
                    <a:pt x="3970" y="3703"/>
                    <a:pt x="3803" y="3836"/>
                  </a:cubicBezTo>
                  <a:cubicBezTo>
                    <a:pt x="3636" y="4003"/>
                    <a:pt x="3436" y="4136"/>
                    <a:pt x="3236" y="4270"/>
                  </a:cubicBezTo>
                  <a:cubicBezTo>
                    <a:pt x="3154" y="4311"/>
                    <a:pt x="3072" y="4328"/>
                    <a:pt x="2989" y="4328"/>
                  </a:cubicBezTo>
                  <a:cubicBezTo>
                    <a:pt x="2665" y="4328"/>
                    <a:pt x="2341" y="4062"/>
                    <a:pt x="2102" y="3903"/>
                  </a:cubicBezTo>
                  <a:cubicBezTo>
                    <a:pt x="1401" y="3436"/>
                    <a:pt x="734" y="2635"/>
                    <a:pt x="734" y="1768"/>
                  </a:cubicBezTo>
                  <a:cubicBezTo>
                    <a:pt x="701" y="1268"/>
                    <a:pt x="968" y="801"/>
                    <a:pt x="1435" y="634"/>
                  </a:cubicBezTo>
                  <a:cubicBezTo>
                    <a:pt x="1537" y="590"/>
                    <a:pt x="1638" y="570"/>
                    <a:pt x="1736" y="570"/>
                  </a:cubicBezTo>
                  <a:cubicBezTo>
                    <a:pt x="2085" y="570"/>
                    <a:pt x="2401" y="822"/>
                    <a:pt x="2635" y="1134"/>
                  </a:cubicBezTo>
                  <a:cubicBezTo>
                    <a:pt x="2653" y="1156"/>
                    <a:pt x="2673" y="1172"/>
                    <a:pt x="2696" y="1183"/>
                  </a:cubicBezTo>
                  <a:lnTo>
                    <a:pt x="2696" y="1183"/>
                  </a:lnTo>
                  <a:cubicBezTo>
                    <a:pt x="2729" y="1205"/>
                    <a:pt x="2768" y="1217"/>
                    <a:pt x="2805" y="1217"/>
                  </a:cubicBezTo>
                  <a:cubicBezTo>
                    <a:pt x="2848" y="1217"/>
                    <a:pt x="2889" y="1201"/>
                    <a:pt x="2918" y="1162"/>
                  </a:cubicBezTo>
                  <a:lnTo>
                    <a:pt x="2918" y="1162"/>
                  </a:lnTo>
                  <a:cubicBezTo>
                    <a:pt x="2973" y="1126"/>
                    <a:pt x="3009" y="1070"/>
                    <a:pt x="2998" y="1005"/>
                  </a:cubicBezTo>
                  <a:lnTo>
                    <a:pt x="2998" y="1005"/>
                  </a:lnTo>
                  <a:cubicBezTo>
                    <a:pt x="3178" y="677"/>
                    <a:pt x="3481" y="460"/>
                    <a:pt x="3836" y="400"/>
                  </a:cubicBezTo>
                  <a:close/>
                  <a:moveTo>
                    <a:pt x="3903" y="0"/>
                  </a:moveTo>
                  <a:cubicBezTo>
                    <a:pt x="3435" y="55"/>
                    <a:pt x="3012" y="292"/>
                    <a:pt x="2766" y="674"/>
                  </a:cubicBezTo>
                  <a:lnTo>
                    <a:pt x="2766" y="674"/>
                  </a:lnTo>
                  <a:cubicBezTo>
                    <a:pt x="2477" y="368"/>
                    <a:pt x="2100" y="194"/>
                    <a:pt x="1701" y="167"/>
                  </a:cubicBezTo>
                  <a:cubicBezTo>
                    <a:pt x="1201" y="200"/>
                    <a:pt x="767" y="501"/>
                    <a:pt x="534" y="968"/>
                  </a:cubicBezTo>
                  <a:cubicBezTo>
                    <a:pt x="0" y="2002"/>
                    <a:pt x="667" y="3236"/>
                    <a:pt x="1468" y="3903"/>
                  </a:cubicBezTo>
                  <a:cubicBezTo>
                    <a:pt x="1668" y="4070"/>
                    <a:pt x="1902" y="4237"/>
                    <a:pt x="2135" y="4370"/>
                  </a:cubicBezTo>
                  <a:cubicBezTo>
                    <a:pt x="2369" y="4537"/>
                    <a:pt x="2602" y="4670"/>
                    <a:pt x="2902" y="4704"/>
                  </a:cubicBezTo>
                  <a:cubicBezTo>
                    <a:pt x="2937" y="4708"/>
                    <a:pt x="2971" y="4710"/>
                    <a:pt x="3005" y="4710"/>
                  </a:cubicBezTo>
                  <a:cubicBezTo>
                    <a:pt x="3496" y="4710"/>
                    <a:pt x="3927" y="4279"/>
                    <a:pt x="4270" y="3936"/>
                  </a:cubicBezTo>
                  <a:cubicBezTo>
                    <a:pt x="5037" y="3202"/>
                    <a:pt x="5638" y="2002"/>
                    <a:pt x="5204" y="934"/>
                  </a:cubicBezTo>
                  <a:cubicBezTo>
                    <a:pt x="4970" y="400"/>
                    <a:pt x="4470" y="34"/>
                    <a:pt x="3903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" name="Google Shape;429;p30"/>
          <p:cNvGrpSpPr/>
          <p:nvPr/>
        </p:nvGrpSpPr>
        <p:grpSpPr>
          <a:xfrm rot="-1372370">
            <a:off x="1345734" y="4584891"/>
            <a:ext cx="332901" cy="367898"/>
            <a:chOff x="6829006" y="847190"/>
            <a:chExt cx="332890" cy="367886"/>
          </a:xfrm>
        </p:grpSpPr>
        <p:sp>
          <p:nvSpPr>
            <p:cNvPr id="430" name="Google Shape;430;p30"/>
            <p:cNvSpPr/>
            <p:nvPr/>
          </p:nvSpPr>
          <p:spPr>
            <a:xfrm>
              <a:off x="6832643" y="851459"/>
              <a:ext cx="324762" cy="359283"/>
            </a:xfrm>
            <a:custGeom>
              <a:avLst/>
              <a:gdLst/>
              <a:ahLst/>
              <a:cxnLst/>
              <a:rect l="l" t="t" r="r" b="b"/>
              <a:pathLst>
                <a:path w="14911" h="16496" extrusionOk="0">
                  <a:moveTo>
                    <a:pt x="4760" y="1"/>
                  </a:moveTo>
                  <a:cubicBezTo>
                    <a:pt x="3973" y="1"/>
                    <a:pt x="3178" y="223"/>
                    <a:pt x="2469" y="688"/>
                  </a:cubicBezTo>
                  <a:cubicBezTo>
                    <a:pt x="534" y="1956"/>
                    <a:pt x="0" y="4558"/>
                    <a:pt x="1268" y="6492"/>
                  </a:cubicBezTo>
                  <a:lnTo>
                    <a:pt x="6638" y="14598"/>
                  </a:lnTo>
                  <a:cubicBezTo>
                    <a:pt x="7446" y="15831"/>
                    <a:pt x="8782" y="16495"/>
                    <a:pt x="10146" y="16495"/>
                  </a:cubicBezTo>
                  <a:cubicBezTo>
                    <a:pt x="10922" y="16495"/>
                    <a:pt x="11707" y="16280"/>
                    <a:pt x="12409" y="15832"/>
                  </a:cubicBezTo>
                  <a:cubicBezTo>
                    <a:pt x="14377" y="14565"/>
                    <a:pt x="14911" y="11930"/>
                    <a:pt x="13643" y="9995"/>
                  </a:cubicBezTo>
                  <a:lnTo>
                    <a:pt x="8273" y="1889"/>
                  </a:lnTo>
                  <a:cubicBezTo>
                    <a:pt x="7449" y="664"/>
                    <a:pt x="6117" y="1"/>
                    <a:pt x="4760" y="1"/>
                  </a:cubicBezTo>
                  <a:close/>
                </a:path>
              </a:pathLst>
            </a:custGeom>
            <a:solidFill>
              <a:srgbClr val="B98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6829725" y="847887"/>
              <a:ext cx="325502" cy="366753"/>
            </a:xfrm>
            <a:custGeom>
              <a:avLst/>
              <a:gdLst/>
              <a:ahLst/>
              <a:cxnLst/>
              <a:rect l="l" t="t" r="r" b="b"/>
              <a:pathLst>
                <a:path w="14945" h="16839" extrusionOk="0">
                  <a:moveTo>
                    <a:pt x="4903" y="346"/>
                  </a:moveTo>
                  <a:cubicBezTo>
                    <a:pt x="5638" y="346"/>
                    <a:pt x="6396" y="554"/>
                    <a:pt x="7106" y="1019"/>
                  </a:cubicBezTo>
                  <a:cubicBezTo>
                    <a:pt x="7573" y="1319"/>
                    <a:pt x="7940" y="1686"/>
                    <a:pt x="8240" y="2153"/>
                  </a:cubicBezTo>
                  <a:cubicBezTo>
                    <a:pt x="8255" y="2172"/>
                    <a:pt x="8273" y="2187"/>
                    <a:pt x="8292" y="2198"/>
                  </a:cubicBezTo>
                  <a:lnTo>
                    <a:pt x="8292" y="2198"/>
                  </a:lnTo>
                  <a:lnTo>
                    <a:pt x="12009" y="7790"/>
                  </a:lnTo>
                  <a:cubicBezTo>
                    <a:pt x="12543" y="8591"/>
                    <a:pt x="13043" y="9392"/>
                    <a:pt x="13577" y="10192"/>
                  </a:cubicBezTo>
                  <a:cubicBezTo>
                    <a:pt x="14745" y="11893"/>
                    <a:pt x="14444" y="14195"/>
                    <a:pt x="12843" y="15529"/>
                  </a:cubicBezTo>
                  <a:cubicBezTo>
                    <a:pt x="12102" y="16160"/>
                    <a:pt x="11189" y="16471"/>
                    <a:pt x="10274" y="16471"/>
                  </a:cubicBezTo>
                  <a:cubicBezTo>
                    <a:pt x="9254" y="16471"/>
                    <a:pt x="8231" y="16085"/>
                    <a:pt x="7439" y="15329"/>
                  </a:cubicBezTo>
                  <a:cubicBezTo>
                    <a:pt x="6872" y="14629"/>
                    <a:pt x="6339" y="13928"/>
                    <a:pt x="5905" y="13128"/>
                  </a:cubicBezTo>
                  <a:lnTo>
                    <a:pt x="1669" y="6756"/>
                  </a:lnTo>
                  <a:cubicBezTo>
                    <a:pt x="1335" y="6256"/>
                    <a:pt x="1102" y="5722"/>
                    <a:pt x="968" y="5189"/>
                  </a:cubicBezTo>
                  <a:cubicBezTo>
                    <a:pt x="408" y="2514"/>
                    <a:pt x="2531" y="346"/>
                    <a:pt x="4903" y="346"/>
                  </a:cubicBezTo>
                  <a:close/>
                  <a:moveTo>
                    <a:pt x="4910" y="1"/>
                  </a:moveTo>
                  <a:cubicBezTo>
                    <a:pt x="4217" y="1"/>
                    <a:pt x="3516" y="168"/>
                    <a:pt x="2870" y="519"/>
                  </a:cubicBezTo>
                  <a:cubicBezTo>
                    <a:pt x="868" y="1553"/>
                    <a:pt x="1" y="3954"/>
                    <a:pt x="868" y="6023"/>
                  </a:cubicBezTo>
                  <a:cubicBezTo>
                    <a:pt x="1268" y="6856"/>
                    <a:pt x="1769" y="7657"/>
                    <a:pt x="2336" y="8424"/>
                  </a:cubicBezTo>
                  <a:lnTo>
                    <a:pt x="4904" y="12294"/>
                  </a:lnTo>
                  <a:lnTo>
                    <a:pt x="6572" y="14829"/>
                  </a:lnTo>
                  <a:cubicBezTo>
                    <a:pt x="7423" y="16117"/>
                    <a:pt x="8822" y="16838"/>
                    <a:pt x="10281" y="16838"/>
                  </a:cubicBezTo>
                  <a:cubicBezTo>
                    <a:pt x="10824" y="16838"/>
                    <a:pt x="11375" y="16738"/>
                    <a:pt x="11909" y="16530"/>
                  </a:cubicBezTo>
                  <a:cubicBezTo>
                    <a:pt x="13844" y="15730"/>
                    <a:pt x="14945" y="13661"/>
                    <a:pt x="14545" y="11627"/>
                  </a:cubicBezTo>
                  <a:cubicBezTo>
                    <a:pt x="14344" y="10559"/>
                    <a:pt x="13644" y="9692"/>
                    <a:pt x="13077" y="8791"/>
                  </a:cubicBezTo>
                  <a:lnTo>
                    <a:pt x="8640" y="2120"/>
                  </a:lnTo>
                  <a:lnTo>
                    <a:pt x="8572" y="2028"/>
                  </a:lnTo>
                  <a:lnTo>
                    <a:pt x="8572" y="2028"/>
                  </a:lnTo>
                  <a:cubicBezTo>
                    <a:pt x="8567" y="2004"/>
                    <a:pt x="8557" y="1979"/>
                    <a:pt x="8540" y="1953"/>
                  </a:cubicBezTo>
                  <a:cubicBezTo>
                    <a:pt x="7712" y="699"/>
                    <a:pt x="6326" y="1"/>
                    <a:pt x="4910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6913931" y="882127"/>
              <a:ext cx="105502" cy="68367"/>
            </a:xfrm>
            <a:custGeom>
              <a:avLst/>
              <a:gdLst/>
              <a:ahLst/>
              <a:cxnLst/>
              <a:rect l="l" t="t" r="r" b="b"/>
              <a:pathLst>
                <a:path w="4844" h="3139" extrusionOk="0">
                  <a:moveTo>
                    <a:pt x="1148" y="0"/>
                  </a:moveTo>
                  <a:cubicBezTo>
                    <a:pt x="842" y="0"/>
                    <a:pt x="534" y="49"/>
                    <a:pt x="238" y="147"/>
                  </a:cubicBezTo>
                  <a:cubicBezTo>
                    <a:pt x="0" y="237"/>
                    <a:pt x="53" y="564"/>
                    <a:pt x="256" y="564"/>
                  </a:cubicBezTo>
                  <a:cubicBezTo>
                    <a:pt x="281" y="564"/>
                    <a:pt x="309" y="559"/>
                    <a:pt x="338" y="548"/>
                  </a:cubicBezTo>
                  <a:lnTo>
                    <a:pt x="338" y="514"/>
                  </a:lnTo>
                  <a:cubicBezTo>
                    <a:pt x="598" y="431"/>
                    <a:pt x="864" y="390"/>
                    <a:pt x="1127" y="390"/>
                  </a:cubicBezTo>
                  <a:cubicBezTo>
                    <a:pt x="1710" y="390"/>
                    <a:pt x="2280" y="591"/>
                    <a:pt x="2740" y="981"/>
                  </a:cubicBezTo>
                  <a:cubicBezTo>
                    <a:pt x="3440" y="1548"/>
                    <a:pt x="4007" y="2249"/>
                    <a:pt x="4407" y="3050"/>
                  </a:cubicBezTo>
                  <a:cubicBezTo>
                    <a:pt x="4460" y="3112"/>
                    <a:pt x="4525" y="3139"/>
                    <a:pt x="4587" y="3139"/>
                  </a:cubicBezTo>
                  <a:cubicBezTo>
                    <a:pt x="4723" y="3139"/>
                    <a:pt x="4843" y="3010"/>
                    <a:pt x="4774" y="2849"/>
                  </a:cubicBezTo>
                  <a:cubicBezTo>
                    <a:pt x="4307" y="1949"/>
                    <a:pt x="3674" y="1182"/>
                    <a:pt x="2906" y="581"/>
                  </a:cubicBezTo>
                  <a:cubicBezTo>
                    <a:pt x="2392" y="201"/>
                    <a:pt x="1772" y="0"/>
                    <a:pt x="1148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7025909" y="966704"/>
              <a:ext cx="12371" cy="8734"/>
            </a:xfrm>
            <a:custGeom>
              <a:avLst/>
              <a:gdLst/>
              <a:ahLst/>
              <a:cxnLst/>
              <a:rect l="l" t="t" r="r" b="b"/>
              <a:pathLst>
                <a:path w="568" h="401" extrusionOk="0">
                  <a:moveTo>
                    <a:pt x="300" y="0"/>
                  </a:moveTo>
                  <a:cubicBezTo>
                    <a:pt x="0" y="0"/>
                    <a:pt x="0" y="401"/>
                    <a:pt x="300" y="401"/>
                  </a:cubicBezTo>
                  <a:cubicBezTo>
                    <a:pt x="567" y="401"/>
                    <a:pt x="567" y="0"/>
                    <a:pt x="300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6903846" y="971780"/>
              <a:ext cx="32714" cy="10193"/>
            </a:xfrm>
            <a:custGeom>
              <a:avLst/>
              <a:gdLst/>
              <a:ahLst/>
              <a:cxnLst/>
              <a:rect l="l" t="t" r="r" b="b"/>
              <a:pathLst>
                <a:path w="1502" h="468" extrusionOk="0">
                  <a:moveTo>
                    <a:pt x="200" y="1"/>
                  </a:moveTo>
                  <a:cubicBezTo>
                    <a:pt x="100" y="1"/>
                    <a:pt x="0" y="68"/>
                    <a:pt x="0" y="201"/>
                  </a:cubicBezTo>
                  <a:cubicBezTo>
                    <a:pt x="0" y="301"/>
                    <a:pt x="100" y="401"/>
                    <a:pt x="200" y="401"/>
                  </a:cubicBezTo>
                  <a:lnTo>
                    <a:pt x="1301" y="468"/>
                  </a:lnTo>
                  <a:cubicBezTo>
                    <a:pt x="1401" y="468"/>
                    <a:pt x="1501" y="368"/>
                    <a:pt x="1501" y="268"/>
                  </a:cubicBezTo>
                  <a:cubicBezTo>
                    <a:pt x="1501" y="134"/>
                    <a:pt x="1401" y="68"/>
                    <a:pt x="1301" y="68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6910381" y="989226"/>
              <a:ext cx="27639" cy="10193"/>
            </a:xfrm>
            <a:custGeom>
              <a:avLst/>
              <a:gdLst/>
              <a:ahLst/>
              <a:cxnLst/>
              <a:rect l="l" t="t" r="r" b="b"/>
              <a:pathLst>
                <a:path w="1269" h="468" extrusionOk="0">
                  <a:moveTo>
                    <a:pt x="1035" y="1"/>
                  </a:moveTo>
                  <a:lnTo>
                    <a:pt x="201" y="34"/>
                  </a:lnTo>
                  <a:cubicBezTo>
                    <a:pt x="101" y="34"/>
                    <a:pt x="0" y="134"/>
                    <a:pt x="0" y="267"/>
                  </a:cubicBezTo>
                  <a:cubicBezTo>
                    <a:pt x="0" y="367"/>
                    <a:pt x="101" y="468"/>
                    <a:pt x="201" y="468"/>
                  </a:cubicBezTo>
                  <a:lnTo>
                    <a:pt x="1035" y="434"/>
                  </a:lnTo>
                  <a:cubicBezTo>
                    <a:pt x="1168" y="434"/>
                    <a:pt x="1268" y="334"/>
                    <a:pt x="1268" y="234"/>
                  </a:cubicBezTo>
                  <a:cubicBezTo>
                    <a:pt x="1235" y="101"/>
                    <a:pt x="1168" y="1"/>
                    <a:pt x="1035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6914737" y="979055"/>
              <a:ext cx="247159" cy="229714"/>
            </a:xfrm>
            <a:custGeom>
              <a:avLst/>
              <a:gdLst/>
              <a:ahLst/>
              <a:cxnLst/>
              <a:rect l="l" t="t" r="r" b="b"/>
              <a:pathLst>
                <a:path w="11348" h="10547" extrusionOk="0">
                  <a:moveTo>
                    <a:pt x="7139" y="1"/>
                  </a:moveTo>
                  <a:cubicBezTo>
                    <a:pt x="4170" y="1969"/>
                    <a:pt x="2936" y="2636"/>
                    <a:pt x="1" y="4604"/>
                  </a:cubicBezTo>
                  <a:lnTo>
                    <a:pt x="3670" y="9641"/>
                  </a:lnTo>
                  <a:cubicBezTo>
                    <a:pt x="4876" y="10282"/>
                    <a:pt x="5908" y="10546"/>
                    <a:pt x="6780" y="10546"/>
                  </a:cubicBezTo>
                  <a:cubicBezTo>
                    <a:pt x="10539" y="10546"/>
                    <a:pt x="11347" y="5637"/>
                    <a:pt x="10508" y="4771"/>
                  </a:cubicBezTo>
                  <a:cubicBezTo>
                    <a:pt x="9507" y="3703"/>
                    <a:pt x="7139" y="1"/>
                    <a:pt x="71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6909858" y="974676"/>
              <a:ext cx="246114" cy="237642"/>
            </a:xfrm>
            <a:custGeom>
              <a:avLst/>
              <a:gdLst/>
              <a:ahLst/>
              <a:cxnLst/>
              <a:rect l="l" t="t" r="r" b="b"/>
              <a:pathLst>
                <a:path w="11300" h="10911" extrusionOk="0">
                  <a:moveTo>
                    <a:pt x="7305" y="473"/>
                  </a:moveTo>
                  <a:lnTo>
                    <a:pt x="7305" y="473"/>
                  </a:lnTo>
                  <a:cubicBezTo>
                    <a:pt x="8206" y="1881"/>
                    <a:pt x="9139" y="3257"/>
                    <a:pt x="10165" y="4571"/>
                  </a:cubicBezTo>
                  <a:cubicBezTo>
                    <a:pt x="10365" y="4771"/>
                    <a:pt x="10565" y="5005"/>
                    <a:pt x="10732" y="5272"/>
                  </a:cubicBezTo>
                  <a:cubicBezTo>
                    <a:pt x="10799" y="5439"/>
                    <a:pt x="10832" y="5639"/>
                    <a:pt x="10866" y="5872"/>
                  </a:cubicBezTo>
                  <a:cubicBezTo>
                    <a:pt x="10866" y="6473"/>
                    <a:pt x="10799" y="7106"/>
                    <a:pt x="10599" y="7707"/>
                  </a:cubicBezTo>
                  <a:cubicBezTo>
                    <a:pt x="10098" y="9141"/>
                    <a:pt x="8998" y="10409"/>
                    <a:pt x="7396" y="10542"/>
                  </a:cubicBezTo>
                  <a:cubicBezTo>
                    <a:pt x="7230" y="10565"/>
                    <a:pt x="7063" y="10576"/>
                    <a:pt x="6897" y="10576"/>
                  </a:cubicBezTo>
                  <a:cubicBezTo>
                    <a:pt x="6566" y="10576"/>
                    <a:pt x="6240" y="10531"/>
                    <a:pt x="5929" y="10442"/>
                  </a:cubicBezTo>
                  <a:cubicBezTo>
                    <a:pt x="5628" y="10376"/>
                    <a:pt x="5362" y="10275"/>
                    <a:pt x="5061" y="10175"/>
                  </a:cubicBezTo>
                  <a:cubicBezTo>
                    <a:pt x="4761" y="10075"/>
                    <a:pt x="4461" y="9875"/>
                    <a:pt x="4127" y="9775"/>
                  </a:cubicBezTo>
                  <a:cubicBezTo>
                    <a:pt x="4027" y="9742"/>
                    <a:pt x="4061" y="9775"/>
                    <a:pt x="3994" y="9675"/>
                  </a:cubicBezTo>
                  <a:cubicBezTo>
                    <a:pt x="3927" y="9608"/>
                    <a:pt x="3894" y="9542"/>
                    <a:pt x="3827" y="9442"/>
                  </a:cubicBezTo>
                  <a:lnTo>
                    <a:pt x="3227" y="8608"/>
                  </a:lnTo>
                  <a:lnTo>
                    <a:pt x="464" y="4825"/>
                  </a:lnTo>
                  <a:lnTo>
                    <a:pt x="464" y="4825"/>
                  </a:lnTo>
                  <a:cubicBezTo>
                    <a:pt x="2725" y="3336"/>
                    <a:pt x="5044" y="1962"/>
                    <a:pt x="7305" y="473"/>
                  </a:cubicBezTo>
                  <a:close/>
                  <a:moveTo>
                    <a:pt x="7377" y="0"/>
                  </a:moveTo>
                  <a:cubicBezTo>
                    <a:pt x="7348" y="0"/>
                    <a:pt x="7320" y="11"/>
                    <a:pt x="7296" y="35"/>
                  </a:cubicBezTo>
                  <a:cubicBezTo>
                    <a:pt x="4928" y="1603"/>
                    <a:pt x="2493" y="3037"/>
                    <a:pt x="125" y="4605"/>
                  </a:cubicBezTo>
                  <a:cubicBezTo>
                    <a:pt x="105" y="4621"/>
                    <a:pt x="90" y="4638"/>
                    <a:pt x="78" y="4656"/>
                  </a:cubicBezTo>
                  <a:lnTo>
                    <a:pt x="78" y="4656"/>
                  </a:lnTo>
                  <a:cubicBezTo>
                    <a:pt x="23" y="4706"/>
                    <a:pt x="1" y="4786"/>
                    <a:pt x="58" y="4872"/>
                  </a:cubicBezTo>
                  <a:lnTo>
                    <a:pt x="59" y="4874"/>
                  </a:lnTo>
                  <a:lnTo>
                    <a:pt x="59" y="4874"/>
                  </a:lnTo>
                  <a:cubicBezTo>
                    <a:pt x="73" y="4907"/>
                    <a:pt x="94" y="4936"/>
                    <a:pt x="119" y="4956"/>
                  </a:cubicBezTo>
                  <a:lnTo>
                    <a:pt x="119" y="4956"/>
                  </a:lnTo>
                  <a:lnTo>
                    <a:pt x="2693" y="8474"/>
                  </a:lnTo>
                  <a:cubicBezTo>
                    <a:pt x="3027" y="8941"/>
                    <a:pt x="3360" y="9442"/>
                    <a:pt x="3727" y="9909"/>
                  </a:cubicBezTo>
                  <a:cubicBezTo>
                    <a:pt x="3894" y="10042"/>
                    <a:pt x="4061" y="10142"/>
                    <a:pt x="4261" y="10209"/>
                  </a:cubicBezTo>
                  <a:cubicBezTo>
                    <a:pt x="4561" y="10342"/>
                    <a:pt x="4861" y="10476"/>
                    <a:pt x="5161" y="10576"/>
                  </a:cubicBezTo>
                  <a:cubicBezTo>
                    <a:pt x="5695" y="10776"/>
                    <a:pt x="6262" y="10876"/>
                    <a:pt x="6829" y="10909"/>
                  </a:cubicBezTo>
                  <a:cubicBezTo>
                    <a:pt x="6856" y="10910"/>
                    <a:pt x="6883" y="10910"/>
                    <a:pt x="6910" y="10910"/>
                  </a:cubicBezTo>
                  <a:cubicBezTo>
                    <a:pt x="8547" y="10910"/>
                    <a:pt x="10042" y="9917"/>
                    <a:pt x="10699" y="8407"/>
                  </a:cubicBezTo>
                  <a:cubicBezTo>
                    <a:pt x="10999" y="7740"/>
                    <a:pt x="11166" y="7040"/>
                    <a:pt x="11232" y="6339"/>
                  </a:cubicBezTo>
                  <a:cubicBezTo>
                    <a:pt x="11299" y="5839"/>
                    <a:pt x="11199" y="5339"/>
                    <a:pt x="10966" y="4905"/>
                  </a:cubicBezTo>
                  <a:cubicBezTo>
                    <a:pt x="10732" y="4571"/>
                    <a:pt x="10432" y="4304"/>
                    <a:pt x="10198" y="3971"/>
                  </a:cubicBezTo>
                  <a:cubicBezTo>
                    <a:pt x="9831" y="3504"/>
                    <a:pt x="9498" y="3037"/>
                    <a:pt x="9164" y="2570"/>
                  </a:cubicBezTo>
                  <a:cubicBezTo>
                    <a:pt x="8631" y="1803"/>
                    <a:pt x="8130" y="1002"/>
                    <a:pt x="7630" y="235"/>
                  </a:cubicBezTo>
                  <a:lnTo>
                    <a:pt x="7530" y="101"/>
                  </a:lnTo>
                  <a:cubicBezTo>
                    <a:pt x="7487" y="37"/>
                    <a:pt x="7430" y="0"/>
                    <a:pt x="7377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7025909" y="1002295"/>
              <a:ext cx="66124" cy="13112"/>
            </a:xfrm>
            <a:custGeom>
              <a:avLst/>
              <a:gdLst/>
              <a:ahLst/>
              <a:cxnLst/>
              <a:rect l="l" t="t" r="r" b="b"/>
              <a:pathLst>
                <a:path w="3036" h="602" extrusionOk="0">
                  <a:moveTo>
                    <a:pt x="267" y="1"/>
                  </a:moveTo>
                  <a:cubicBezTo>
                    <a:pt x="0" y="1"/>
                    <a:pt x="0" y="401"/>
                    <a:pt x="267" y="401"/>
                  </a:cubicBezTo>
                  <a:lnTo>
                    <a:pt x="2769" y="601"/>
                  </a:lnTo>
                  <a:cubicBezTo>
                    <a:pt x="3036" y="601"/>
                    <a:pt x="3036" y="201"/>
                    <a:pt x="2769" y="201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6989295" y="1026843"/>
              <a:ext cx="128894" cy="21257"/>
            </a:xfrm>
            <a:custGeom>
              <a:avLst/>
              <a:gdLst/>
              <a:ahLst/>
              <a:cxnLst/>
              <a:rect l="l" t="t" r="r" b="b"/>
              <a:pathLst>
                <a:path w="5918" h="976" extrusionOk="0">
                  <a:moveTo>
                    <a:pt x="322" y="1"/>
                  </a:moveTo>
                  <a:cubicBezTo>
                    <a:pt x="95" y="1"/>
                    <a:pt x="0" y="347"/>
                    <a:pt x="247" y="408"/>
                  </a:cubicBezTo>
                  <a:cubicBezTo>
                    <a:pt x="2048" y="675"/>
                    <a:pt x="3849" y="875"/>
                    <a:pt x="5651" y="975"/>
                  </a:cubicBezTo>
                  <a:cubicBezTo>
                    <a:pt x="5918" y="975"/>
                    <a:pt x="5918" y="575"/>
                    <a:pt x="5651" y="575"/>
                  </a:cubicBezTo>
                  <a:cubicBezTo>
                    <a:pt x="3883" y="475"/>
                    <a:pt x="2115" y="275"/>
                    <a:pt x="380" y="8"/>
                  </a:cubicBezTo>
                  <a:cubicBezTo>
                    <a:pt x="360" y="3"/>
                    <a:pt x="340" y="1"/>
                    <a:pt x="322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6950350" y="1050955"/>
              <a:ext cx="187221" cy="32060"/>
            </a:xfrm>
            <a:custGeom>
              <a:avLst/>
              <a:gdLst/>
              <a:ahLst/>
              <a:cxnLst/>
              <a:rect l="l" t="t" r="r" b="b"/>
              <a:pathLst>
                <a:path w="8596" h="1472" extrusionOk="0">
                  <a:moveTo>
                    <a:pt x="238" y="0"/>
                  </a:moveTo>
                  <a:cubicBezTo>
                    <a:pt x="0" y="0"/>
                    <a:pt x="10" y="403"/>
                    <a:pt x="267" y="436"/>
                  </a:cubicBezTo>
                  <a:cubicBezTo>
                    <a:pt x="2936" y="702"/>
                    <a:pt x="5571" y="1036"/>
                    <a:pt x="8239" y="1470"/>
                  </a:cubicBezTo>
                  <a:cubicBezTo>
                    <a:pt x="8250" y="1471"/>
                    <a:pt x="8260" y="1472"/>
                    <a:pt x="8270" y="1472"/>
                  </a:cubicBezTo>
                  <a:cubicBezTo>
                    <a:pt x="8514" y="1472"/>
                    <a:pt x="8596" y="1100"/>
                    <a:pt x="8339" y="1036"/>
                  </a:cubicBezTo>
                  <a:cubicBezTo>
                    <a:pt x="5637" y="602"/>
                    <a:pt x="2969" y="269"/>
                    <a:pt x="267" y="2"/>
                  </a:cubicBezTo>
                  <a:cubicBezTo>
                    <a:pt x="257" y="1"/>
                    <a:pt x="248" y="0"/>
                    <a:pt x="238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6916632" y="1074806"/>
              <a:ext cx="232567" cy="40903"/>
            </a:xfrm>
            <a:custGeom>
              <a:avLst/>
              <a:gdLst/>
              <a:ahLst/>
              <a:cxnLst/>
              <a:rect l="l" t="t" r="r" b="b"/>
              <a:pathLst>
                <a:path w="10678" h="1878" extrusionOk="0">
                  <a:moveTo>
                    <a:pt x="322" y="0"/>
                  </a:moveTo>
                  <a:cubicBezTo>
                    <a:pt x="96" y="0"/>
                    <a:pt x="1" y="346"/>
                    <a:pt x="247" y="408"/>
                  </a:cubicBezTo>
                  <a:lnTo>
                    <a:pt x="10321" y="1876"/>
                  </a:lnTo>
                  <a:cubicBezTo>
                    <a:pt x="10332" y="1877"/>
                    <a:pt x="10342" y="1878"/>
                    <a:pt x="10352" y="1878"/>
                  </a:cubicBezTo>
                  <a:cubicBezTo>
                    <a:pt x="10595" y="1878"/>
                    <a:pt x="10677" y="1506"/>
                    <a:pt x="10421" y="1442"/>
                  </a:cubicBezTo>
                  <a:lnTo>
                    <a:pt x="381" y="8"/>
                  </a:lnTo>
                  <a:cubicBezTo>
                    <a:pt x="360" y="3"/>
                    <a:pt x="341" y="0"/>
                    <a:pt x="322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6936540" y="1111965"/>
              <a:ext cx="206344" cy="32801"/>
            </a:xfrm>
            <a:custGeom>
              <a:avLst/>
              <a:gdLst/>
              <a:ahLst/>
              <a:cxnLst/>
              <a:rect l="l" t="t" r="r" b="b"/>
              <a:pathLst>
                <a:path w="9474" h="1506" extrusionOk="0">
                  <a:moveTo>
                    <a:pt x="236" y="1"/>
                  </a:moveTo>
                  <a:cubicBezTo>
                    <a:pt x="1" y="1"/>
                    <a:pt x="11" y="371"/>
                    <a:pt x="267" y="403"/>
                  </a:cubicBezTo>
                  <a:lnTo>
                    <a:pt x="9207" y="1504"/>
                  </a:lnTo>
                  <a:cubicBezTo>
                    <a:pt x="9217" y="1505"/>
                    <a:pt x="9226" y="1506"/>
                    <a:pt x="9235" y="1506"/>
                  </a:cubicBezTo>
                  <a:cubicBezTo>
                    <a:pt x="9473" y="1506"/>
                    <a:pt x="9464" y="1102"/>
                    <a:pt x="9207" y="1070"/>
                  </a:cubicBezTo>
                  <a:lnTo>
                    <a:pt x="267" y="3"/>
                  </a:lnTo>
                  <a:cubicBezTo>
                    <a:pt x="257" y="2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6964137" y="1146903"/>
              <a:ext cx="169078" cy="26201"/>
            </a:xfrm>
            <a:custGeom>
              <a:avLst/>
              <a:gdLst/>
              <a:ahLst/>
              <a:cxnLst/>
              <a:rect l="l" t="t" r="r" b="b"/>
              <a:pathLst>
                <a:path w="7763" h="1203" extrusionOk="0">
                  <a:moveTo>
                    <a:pt x="268" y="0"/>
                  </a:moveTo>
                  <a:cubicBezTo>
                    <a:pt x="1" y="0"/>
                    <a:pt x="1" y="434"/>
                    <a:pt x="268" y="434"/>
                  </a:cubicBezTo>
                  <a:cubicBezTo>
                    <a:pt x="2636" y="601"/>
                    <a:pt x="5004" y="834"/>
                    <a:pt x="7406" y="1201"/>
                  </a:cubicBezTo>
                  <a:cubicBezTo>
                    <a:pt x="7417" y="1202"/>
                    <a:pt x="7427" y="1203"/>
                    <a:pt x="7437" y="1203"/>
                  </a:cubicBezTo>
                  <a:cubicBezTo>
                    <a:pt x="7680" y="1203"/>
                    <a:pt x="7762" y="831"/>
                    <a:pt x="7506" y="767"/>
                  </a:cubicBezTo>
                  <a:cubicBezTo>
                    <a:pt x="5105" y="400"/>
                    <a:pt x="2669" y="167"/>
                    <a:pt x="268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6979645" y="1174456"/>
              <a:ext cx="131290" cy="24045"/>
            </a:xfrm>
            <a:custGeom>
              <a:avLst/>
              <a:gdLst/>
              <a:ahLst/>
              <a:cxnLst/>
              <a:rect l="l" t="t" r="r" b="b"/>
              <a:pathLst>
                <a:path w="6028" h="1104" extrusionOk="0">
                  <a:moveTo>
                    <a:pt x="325" y="1"/>
                  </a:moveTo>
                  <a:cubicBezTo>
                    <a:pt x="82" y="1"/>
                    <a:pt x="0" y="372"/>
                    <a:pt x="256" y="436"/>
                  </a:cubicBezTo>
                  <a:lnTo>
                    <a:pt x="256" y="403"/>
                  </a:lnTo>
                  <a:cubicBezTo>
                    <a:pt x="2091" y="703"/>
                    <a:pt x="3926" y="970"/>
                    <a:pt x="5760" y="1103"/>
                  </a:cubicBezTo>
                  <a:cubicBezTo>
                    <a:pt x="6027" y="1103"/>
                    <a:pt x="6027" y="670"/>
                    <a:pt x="5760" y="670"/>
                  </a:cubicBezTo>
                  <a:cubicBezTo>
                    <a:pt x="3959" y="536"/>
                    <a:pt x="2158" y="270"/>
                    <a:pt x="356" y="3"/>
                  </a:cubicBezTo>
                  <a:cubicBezTo>
                    <a:pt x="346" y="1"/>
                    <a:pt x="335" y="1"/>
                    <a:pt x="325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6829006" y="847190"/>
              <a:ext cx="327680" cy="367886"/>
            </a:xfrm>
            <a:custGeom>
              <a:avLst/>
              <a:gdLst/>
              <a:ahLst/>
              <a:cxnLst/>
              <a:rect l="l" t="t" r="r" b="b"/>
              <a:pathLst>
                <a:path w="15045" h="16891" extrusionOk="0">
                  <a:moveTo>
                    <a:pt x="4993" y="399"/>
                  </a:moveTo>
                  <a:cubicBezTo>
                    <a:pt x="6192" y="399"/>
                    <a:pt x="7406" y="940"/>
                    <a:pt x="8240" y="2185"/>
                  </a:cubicBezTo>
                  <a:lnTo>
                    <a:pt x="12009" y="7856"/>
                  </a:lnTo>
                  <a:lnTo>
                    <a:pt x="13577" y="10224"/>
                  </a:lnTo>
                  <a:cubicBezTo>
                    <a:pt x="14778" y="11925"/>
                    <a:pt x="14444" y="14260"/>
                    <a:pt x="12876" y="15561"/>
                  </a:cubicBezTo>
                  <a:cubicBezTo>
                    <a:pt x="12139" y="16189"/>
                    <a:pt x="11232" y="16499"/>
                    <a:pt x="10326" y="16499"/>
                  </a:cubicBezTo>
                  <a:cubicBezTo>
                    <a:pt x="9304" y="16499"/>
                    <a:pt x="8283" y="16105"/>
                    <a:pt x="7506" y="15328"/>
                  </a:cubicBezTo>
                  <a:cubicBezTo>
                    <a:pt x="6939" y="14661"/>
                    <a:pt x="6405" y="13927"/>
                    <a:pt x="5971" y="13160"/>
                  </a:cubicBezTo>
                  <a:lnTo>
                    <a:pt x="1735" y="6788"/>
                  </a:lnTo>
                  <a:cubicBezTo>
                    <a:pt x="1401" y="6288"/>
                    <a:pt x="1168" y="5788"/>
                    <a:pt x="1035" y="5221"/>
                  </a:cubicBezTo>
                  <a:cubicBezTo>
                    <a:pt x="442" y="2392"/>
                    <a:pt x="2691" y="399"/>
                    <a:pt x="4993" y="399"/>
                  </a:cubicBezTo>
                  <a:close/>
                  <a:moveTo>
                    <a:pt x="4949" y="1"/>
                  </a:moveTo>
                  <a:cubicBezTo>
                    <a:pt x="4248" y="1"/>
                    <a:pt x="3535" y="168"/>
                    <a:pt x="2869" y="517"/>
                  </a:cubicBezTo>
                  <a:cubicBezTo>
                    <a:pt x="868" y="1551"/>
                    <a:pt x="0" y="3953"/>
                    <a:pt x="868" y="6055"/>
                  </a:cubicBezTo>
                  <a:cubicBezTo>
                    <a:pt x="1301" y="6888"/>
                    <a:pt x="1802" y="7689"/>
                    <a:pt x="2369" y="8456"/>
                  </a:cubicBezTo>
                  <a:lnTo>
                    <a:pt x="4937" y="12326"/>
                  </a:lnTo>
                  <a:lnTo>
                    <a:pt x="6605" y="14861"/>
                  </a:lnTo>
                  <a:cubicBezTo>
                    <a:pt x="7449" y="16163"/>
                    <a:pt x="8852" y="16890"/>
                    <a:pt x="10308" y="16890"/>
                  </a:cubicBezTo>
                  <a:cubicBezTo>
                    <a:pt x="10865" y="16890"/>
                    <a:pt x="11431" y="16784"/>
                    <a:pt x="11976" y="16562"/>
                  </a:cubicBezTo>
                  <a:cubicBezTo>
                    <a:pt x="13944" y="15762"/>
                    <a:pt x="15045" y="13693"/>
                    <a:pt x="14644" y="11625"/>
                  </a:cubicBezTo>
                  <a:cubicBezTo>
                    <a:pt x="14411" y="10558"/>
                    <a:pt x="13744" y="9690"/>
                    <a:pt x="13143" y="8790"/>
                  </a:cubicBezTo>
                  <a:lnTo>
                    <a:pt x="8740" y="2118"/>
                  </a:lnTo>
                  <a:lnTo>
                    <a:pt x="8640" y="1985"/>
                  </a:lnTo>
                  <a:cubicBezTo>
                    <a:pt x="8616" y="1951"/>
                    <a:pt x="8587" y="1926"/>
                    <a:pt x="8556" y="1909"/>
                  </a:cubicBezTo>
                  <a:lnTo>
                    <a:pt x="8556" y="1909"/>
                  </a:lnTo>
                  <a:cubicBezTo>
                    <a:pt x="7721" y="678"/>
                    <a:pt x="6359" y="1"/>
                    <a:pt x="4949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30"/>
          <p:cNvGrpSpPr/>
          <p:nvPr/>
        </p:nvGrpSpPr>
        <p:grpSpPr>
          <a:xfrm rot="5400000" flipH="1">
            <a:off x="7578472" y="4588802"/>
            <a:ext cx="346918" cy="359849"/>
            <a:chOff x="8593814" y="3876840"/>
            <a:chExt cx="346918" cy="359849"/>
          </a:xfrm>
        </p:grpSpPr>
        <p:sp>
          <p:nvSpPr>
            <p:cNvPr id="447" name="Google Shape;447;p30"/>
            <p:cNvSpPr/>
            <p:nvPr/>
          </p:nvSpPr>
          <p:spPr>
            <a:xfrm>
              <a:off x="8599630" y="3881305"/>
              <a:ext cx="334955" cy="351006"/>
            </a:xfrm>
            <a:custGeom>
              <a:avLst/>
              <a:gdLst/>
              <a:ahLst/>
              <a:cxnLst/>
              <a:rect l="l" t="t" r="r" b="b"/>
              <a:pathLst>
                <a:path w="15379" h="16116" extrusionOk="0">
                  <a:moveTo>
                    <a:pt x="4716" y="0"/>
                  </a:moveTo>
                  <a:cubicBezTo>
                    <a:pt x="3838" y="0"/>
                    <a:pt x="2956" y="277"/>
                    <a:pt x="2202" y="853"/>
                  </a:cubicBezTo>
                  <a:cubicBezTo>
                    <a:pt x="334" y="2287"/>
                    <a:pt x="1" y="4889"/>
                    <a:pt x="1402" y="6757"/>
                  </a:cubicBezTo>
                  <a:lnTo>
                    <a:pt x="7306" y="14462"/>
                  </a:lnTo>
                  <a:cubicBezTo>
                    <a:pt x="8112" y="15544"/>
                    <a:pt x="9359" y="16115"/>
                    <a:pt x="10622" y="16115"/>
                  </a:cubicBezTo>
                  <a:cubicBezTo>
                    <a:pt x="11502" y="16115"/>
                    <a:pt x="12390" y="15838"/>
                    <a:pt x="13144" y="15263"/>
                  </a:cubicBezTo>
                  <a:cubicBezTo>
                    <a:pt x="15012" y="13862"/>
                    <a:pt x="15378" y="11227"/>
                    <a:pt x="13977" y="9359"/>
                  </a:cubicBezTo>
                  <a:lnTo>
                    <a:pt x="8073" y="1653"/>
                  </a:lnTo>
                  <a:cubicBezTo>
                    <a:pt x="7228" y="572"/>
                    <a:pt x="5977" y="0"/>
                    <a:pt x="4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8593814" y="3876840"/>
              <a:ext cx="334955" cy="359849"/>
            </a:xfrm>
            <a:custGeom>
              <a:avLst/>
              <a:gdLst/>
              <a:ahLst/>
              <a:cxnLst/>
              <a:rect l="l" t="t" r="r" b="b"/>
              <a:pathLst>
                <a:path w="15379" h="16522" extrusionOk="0">
                  <a:moveTo>
                    <a:pt x="4987" y="423"/>
                  </a:moveTo>
                  <a:cubicBezTo>
                    <a:pt x="5641" y="423"/>
                    <a:pt x="6319" y="589"/>
                    <a:pt x="6973" y="957"/>
                  </a:cubicBezTo>
                  <a:cubicBezTo>
                    <a:pt x="7440" y="1224"/>
                    <a:pt x="7840" y="1591"/>
                    <a:pt x="8173" y="2025"/>
                  </a:cubicBezTo>
                  <a:cubicBezTo>
                    <a:pt x="8190" y="2045"/>
                    <a:pt x="8208" y="2060"/>
                    <a:pt x="8226" y="2071"/>
                  </a:cubicBezTo>
                  <a:lnTo>
                    <a:pt x="8226" y="2071"/>
                  </a:lnTo>
                  <a:lnTo>
                    <a:pt x="12276" y="7362"/>
                  </a:lnTo>
                  <a:cubicBezTo>
                    <a:pt x="12843" y="8129"/>
                    <a:pt x="13444" y="8896"/>
                    <a:pt x="14011" y="9630"/>
                  </a:cubicBezTo>
                  <a:cubicBezTo>
                    <a:pt x="15178" y="11131"/>
                    <a:pt x="15145" y="13233"/>
                    <a:pt x="13944" y="14701"/>
                  </a:cubicBezTo>
                  <a:cubicBezTo>
                    <a:pt x="13777" y="14901"/>
                    <a:pt x="13577" y="15068"/>
                    <a:pt x="13377" y="15268"/>
                  </a:cubicBezTo>
                  <a:lnTo>
                    <a:pt x="13344" y="15268"/>
                  </a:lnTo>
                  <a:cubicBezTo>
                    <a:pt x="13310" y="15268"/>
                    <a:pt x="13210" y="15334"/>
                    <a:pt x="13177" y="15401"/>
                  </a:cubicBezTo>
                  <a:cubicBezTo>
                    <a:pt x="13044" y="15468"/>
                    <a:pt x="12910" y="15535"/>
                    <a:pt x="12810" y="15601"/>
                  </a:cubicBezTo>
                  <a:cubicBezTo>
                    <a:pt x="12310" y="15868"/>
                    <a:pt x="11809" y="16035"/>
                    <a:pt x="11276" y="16102"/>
                  </a:cubicBezTo>
                  <a:cubicBezTo>
                    <a:pt x="11151" y="16113"/>
                    <a:pt x="11027" y="16119"/>
                    <a:pt x="10903" y="16119"/>
                  </a:cubicBezTo>
                  <a:cubicBezTo>
                    <a:pt x="9963" y="16119"/>
                    <a:pt x="9044" y="15787"/>
                    <a:pt x="8307" y="15168"/>
                  </a:cubicBezTo>
                  <a:cubicBezTo>
                    <a:pt x="7673" y="14534"/>
                    <a:pt x="7106" y="13833"/>
                    <a:pt x="6606" y="13100"/>
                  </a:cubicBezTo>
                  <a:lnTo>
                    <a:pt x="1969" y="7028"/>
                  </a:lnTo>
                  <a:cubicBezTo>
                    <a:pt x="1602" y="6595"/>
                    <a:pt x="1335" y="6094"/>
                    <a:pt x="1168" y="5561"/>
                  </a:cubicBezTo>
                  <a:cubicBezTo>
                    <a:pt x="350" y="2814"/>
                    <a:pt x="2500" y="423"/>
                    <a:pt x="4987" y="423"/>
                  </a:cubicBezTo>
                  <a:close/>
                  <a:moveTo>
                    <a:pt x="4945" y="0"/>
                  </a:moveTo>
                  <a:cubicBezTo>
                    <a:pt x="4136" y="0"/>
                    <a:pt x="3322" y="224"/>
                    <a:pt x="2603" y="691"/>
                  </a:cubicBezTo>
                  <a:cubicBezTo>
                    <a:pt x="668" y="1925"/>
                    <a:pt x="1" y="4427"/>
                    <a:pt x="1068" y="6461"/>
                  </a:cubicBezTo>
                  <a:cubicBezTo>
                    <a:pt x="1269" y="6795"/>
                    <a:pt x="1502" y="7129"/>
                    <a:pt x="1769" y="7429"/>
                  </a:cubicBezTo>
                  <a:lnTo>
                    <a:pt x="2736" y="8730"/>
                  </a:lnTo>
                  <a:lnTo>
                    <a:pt x="5572" y="12432"/>
                  </a:lnTo>
                  <a:lnTo>
                    <a:pt x="7340" y="14767"/>
                  </a:lnTo>
                  <a:cubicBezTo>
                    <a:pt x="8205" y="15891"/>
                    <a:pt x="9531" y="16521"/>
                    <a:pt x="10890" y="16521"/>
                  </a:cubicBezTo>
                  <a:cubicBezTo>
                    <a:pt x="11468" y="16521"/>
                    <a:pt x="12053" y="16407"/>
                    <a:pt x="12610" y="16168"/>
                  </a:cubicBezTo>
                  <a:cubicBezTo>
                    <a:pt x="12877" y="16068"/>
                    <a:pt x="13110" y="15935"/>
                    <a:pt x="13310" y="15801"/>
                  </a:cubicBezTo>
                  <a:lnTo>
                    <a:pt x="13377" y="15768"/>
                  </a:lnTo>
                  <a:cubicBezTo>
                    <a:pt x="13444" y="15735"/>
                    <a:pt x="13444" y="15701"/>
                    <a:pt x="13377" y="15701"/>
                  </a:cubicBezTo>
                  <a:cubicBezTo>
                    <a:pt x="13377" y="15701"/>
                    <a:pt x="13444" y="15701"/>
                    <a:pt x="13477" y="15668"/>
                  </a:cubicBezTo>
                  <a:cubicBezTo>
                    <a:pt x="13611" y="15568"/>
                    <a:pt x="13744" y="15468"/>
                    <a:pt x="13878" y="15368"/>
                  </a:cubicBezTo>
                  <a:cubicBezTo>
                    <a:pt x="14244" y="15001"/>
                    <a:pt x="14578" y="14567"/>
                    <a:pt x="14812" y="14067"/>
                  </a:cubicBezTo>
                  <a:cubicBezTo>
                    <a:pt x="15279" y="13100"/>
                    <a:pt x="15379" y="11965"/>
                    <a:pt x="15112" y="10931"/>
                  </a:cubicBezTo>
                  <a:cubicBezTo>
                    <a:pt x="14812" y="9897"/>
                    <a:pt x="14078" y="9097"/>
                    <a:pt x="13444" y="8296"/>
                  </a:cubicBezTo>
                  <a:lnTo>
                    <a:pt x="8574" y="1925"/>
                  </a:lnTo>
                  <a:lnTo>
                    <a:pt x="8474" y="1758"/>
                  </a:lnTo>
                  <a:cubicBezTo>
                    <a:pt x="8457" y="1729"/>
                    <a:pt x="8437" y="1708"/>
                    <a:pt x="8416" y="1692"/>
                  </a:cubicBezTo>
                  <a:lnTo>
                    <a:pt x="8416" y="1692"/>
                  </a:lnTo>
                  <a:cubicBezTo>
                    <a:pt x="7564" y="593"/>
                    <a:pt x="6262" y="0"/>
                    <a:pt x="4945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8675799" y="3911560"/>
              <a:ext cx="110947" cy="63837"/>
            </a:xfrm>
            <a:custGeom>
              <a:avLst/>
              <a:gdLst/>
              <a:ahLst/>
              <a:cxnLst/>
              <a:rect l="l" t="t" r="r" b="b"/>
              <a:pathLst>
                <a:path w="5094" h="2931" extrusionOk="0">
                  <a:moveTo>
                    <a:pt x="1362" y="0"/>
                  </a:moveTo>
                  <a:cubicBezTo>
                    <a:pt x="974" y="0"/>
                    <a:pt x="582" y="78"/>
                    <a:pt x="206" y="231"/>
                  </a:cubicBezTo>
                  <a:cubicBezTo>
                    <a:pt x="1" y="319"/>
                    <a:pt x="132" y="615"/>
                    <a:pt x="326" y="615"/>
                  </a:cubicBezTo>
                  <a:cubicBezTo>
                    <a:pt x="352" y="615"/>
                    <a:pt x="379" y="610"/>
                    <a:pt x="407" y="598"/>
                  </a:cubicBezTo>
                  <a:cubicBezTo>
                    <a:pt x="704" y="474"/>
                    <a:pt x="1021" y="414"/>
                    <a:pt x="1336" y="414"/>
                  </a:cubicBezTo>
                  <a:cubicBezTo>
                    <a:pt x="1870" y="414"/>
                    <a:pt x="2402" y="584"/>
                    <a:pt x="2842" y="898"/>
                  </a:cubicBezTo>
                  <a:cubicBezTo>
                    <a:pt x="3542" y="1398"/>
                    <a:pt x="4143" y="2065"/>
                    <a:pt x="4610" y="2833"/>
                  </a:cubicBezTo>
                  <a:cubicBezTo>
                    <a:pt x="4659" y="2902"/>
                    <a:pt x="4727" y="2930"/>
                    <a:pt x="4792" y="2930"/>
                  </a:cubicBezTo>
                  <a:cubicBezTo>
                    <a:pt x="4947" y="2930"/>
                    <a:pt x="5094" y="2773"/>
                    <a:pt x="4977" y="2632"/>
                  </a:cubicBezTo>
                  <a:cubicBezTo>
                    <a:pt x="4443" y="1765"/>
                    <a:pt x="3742" y="1031"/>
                    <a:pt x="2908" y="464"/>
                  </a:cubicBezTo>
                  <a:cubicBezTo>
                    <a:pt x="2441" y="153"/>
                    <a:pt x="1906" y="0"/>
                    <a:pt x="1362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8793636" y="3989951"/>
              <a:ext cx="12371" cy="9474"/>
            </a:xfrm>
            <a:custGeom>
              <a:avLst/>
              <a:gdLst/>
              <a:ahLst/>
              <a:cxnLst/>
              <a:rect l="l" t="t" r="r" b="b"/>
              <a:pathLst>
                <a:path w="568" h="435" extrusionOk="0">
                  <a:moveTo>
                    <a:pt x="300" y="1"/>
                  </a:moveTo>
                  <a:cubicBezTo>
                    <a:pt x="0" y="1"/>
                    <a:pt x="0" y="434"/>
                    <a:pt x="300" y="434"/>
                  </a:cubicBezTo>
                  <a:cubicBezTo>
                    <a:pt x="567" y="434"/>
                    <a:pt x="567" y="1"/>
                    <a:pt x="300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8672292" y="4003042"/>
              <a:ext cx="34173" cy="9453"/>
            </a:xfrm>
            <a:custGeom>
              <a:avLst/>
              <a:gdLst/>
              <a:ahLst/>
              <a:cxnLst/>
              <a:rect l="l" t="t" r="r" b="b"/>
              <a:pathLst>
                <a:path w="1569" h="434" extrusionOk="0">
                  <a:moveTo>
                    <a:pt x="201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34"/>
                    <a:pt x="201" y="434"/>
                  </a:cubicBezTo>
                  <a:lnTo>
                    <a:pt x="1301" y="434"/>
                  </a:lnTo>
                  <a:cubicBezTo>
                    <a:pt x="1568" y="434"/>
                    <a:pt x="1568" y="0"/>
                    <a:pt x="1301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8680286" y="4019748"/>
              <a:ext cx="26898" cy="10912"/>
            </a:xfrm>
            <a:custGeom>
              <a:avLst/>
              <a:gdLst/>
              <a:ahLst/>
              <a:cxnLst/>
              <a:rect l="l" t="t" r="r" b="b"/>
              <a:pathLst>
                <a:path w="1235" h="501" extrusionOk="0">
                  <a:moveTo>
                    <a:pt x="1035" y="0"/>
                  </a:moveTo>
                  <a:lnTo>
                    <a:pt x="201" y="101"/>
                  </a:lnTo>
                  <a:cubicBezTo>
                    <a:pt x="134" y="101"/>
                    <a:pt x="101" y="101"/>
                    <a:pt x="67" y="134"/>
                  </a:cubicBezTo>
                  <a:cubicBezTo>
                    <a:pt x="0" y="201"/>
                    <a:pt x="0" y="234"/>
                    <a:pt x="0" y="301"/>
                  </a:cubicBezTo>
                  <a:cubicBezTo>
                    <a:pt x="0" y="401"/>
                    <a:pt x="101" y="501"/>
                    <a:pt x="201" y="501"/>
                  </a:cubicBezTo>
                  <a:lnTo>
                    <a:pt x="1035" y="401"/>
                  </a:lnTo>
                  <a:cubicBezTo>
                    <a:pt x="1101" y="401"/>
                    <a:pt x="1135" y="401"/>
                    <a:pt x="1168" y="367"/>
                  </a:cubicBezTo>
                  <a:cubicBezTo>
                    <a:pt x="1235" y="301"/>
                    <a:pt x="1235" y="267"/>
                    <a:pt x="1235" y="201"/>
                  </a:cubicBezTo>
                  <a:cubicBezTo>
                    <a:pt x="1235" y="101"/>
                    <a:pt x="1135" y="0"/>
                    <a:pt x="1035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8691177" y="4001582"/>
              <a:ext cx="249555" cy="229278"/>
            </a:xfrm>
            <a:custGeom>
              <a:avLst/>
              <a:gdLst/>
              <a:ahLst/>
              <a:cxnLst/>
              <a:rect l="l" t="t" r="r" b="b"/>
              <a:pathLst>
                <a:path w="11458" h="10527" extrusionOk="0">
                  <a:moveTo>
                    <a:pt x="6706" y="1"/>
                  </a:moveTo>
                  <a:cubicBezTo>
                    <a:pt x="3904" y="2169"/>
                    <a:pt x="2803" y="2903"/>
                    <a:pt x="1" y="5037"/>
                  </a:cubicBezTo>
                  <a:lnTo>
                    <a:pt x="3503" y="9374"/>
                  </a:lnTo>
                  <a:cubicBezTo>
                    <a:pt x="4688" y="10192"/>
                    <a:pt x="5747" y="10527"/>
                    <a:pt x="6664" y="10527"/>
                  </a:cubicBezTo>
                  <a:cubicBezTo>
                    <a:pt x="10008" y="10527"/>
                    <a:pt x="11458" y="6072"/>
                    <a:pt x="10175" y="4370"/>
                  </a:cubicBezTo>
                  <a:lnTo>
                    <a:pt x="6706" y="1"/>
                  </a:lnTo>
                  <a:close/>
                </a:path>
              </a:pathLst>
            </a:custGeom>
            <a:solidFill>
              <a:srgbClr val="B98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8686821" y="3997466"/>
              <a:ext cx="241954" cy="237075"/>
            </a:xfrm>
            <a:custGeom>
              <a:avLst/>
              <a:gdLst/>
              <a:ahLst/>
              <a:cxnLst/>
              <a:rect l="l" t="t" r="r" b="b"/>
              <a:pathLst>
                <a:path w="11109" h="10885" extrusionOk="0">
                  <a:moveTo>
                    <a:pt x="6876" y="487"/>
                  </a:moveTo>
                  <a:lnTo>
                    <a:pt x="9374" y="3625"/>
                  </a:lnTo>
                  <a:lnTo>
                    <a:pt x="10008" y="4426"/>
                  </a:lnTo>
                  <a:cubicBezTo>
                    <a:pt x="10108" y="4526"/>
                    <a:pt x="10175" y="4626"/>
                    <a:pt x="10275" y="4759"/>
                  </a:cubicBezTo>
                  <a:cubicBezTo>
                    <a:pt x="10608" y="5360"/>
                    <a:pt x="10708" y="6027"/>
                    <a:pt x="10608" y="6694"/>
                  </a:cubicBezTo>
                  <a:cubicBezTo>
                    <a:pt x="10408" y="8262"/>
                    <a:pt x="9407" y="9897"/>
                    <a:pt x="7840" y="10364"/>
                  </a:cubicBezTo>
                  <a:cubicBezTo>
                    <a:pt x="7496" y="10455"/>
                    <a:pt x="7149" y="10500"/>
                    <a:pt x="6804" y="10500"/>
                  </a:cubicBezTo>
                  <a:cubicBezTo>
                    <a:pt x="6145" y="10500"/>
                    <a:pt x="5496" y="10337"/>
                    <a:pt x="4904" y="10030"/>
                  </a:cubicBezTo>
                  <a:cubicBezTo>
                    <a:pt x="4604" y="9897"/>
                    <a:pt x="4337" y="9730"/>
                    <a:pt x="4037" y="9563"/>
                  </a:cubicBezTo>
                  <a:cubicBezTo>
                    <a:pt x="3937" y="9496"/>
                    <a:pt x="3870" y="9430"/>
                    <a:pt x="3770" y="9363"/>
                  </a:cubicBezTo>
                  <a:cubicBezTo>
                    <a:pt x="3637" y="9196"/>
                    <a:pt x="3470" y="8996"/>
                    <a:pt x="3336" y="8796"/>
                  </a:cubicBezTo>
                  <a:lnTo>
                    <a:pt x="463" y="5269"/>
                  </a:lnTo>
                  <a:lnTo>
                    <a:pt x="463" y="5269"/>
                  </a:lnTo>
                  <a:cubicBezTo>
                    <a:pt x="2571" y="3645"/>
                    <a:pt x="4738" y="2080"/>
                    <a:pt x="6876" y="487"/>
                  </a:cubicBezTo>
                  <a:close/>
                  <a:moveTo>
                    <a:pt x="6934" y="1"/>
                  </a:moveTo>
                  <a:cubicBezTo>
                    <a:pt x="6900" y="1"/>
                    <a:pt x="6867" y="9"/>
                    <a:pt x="6839" y="23"/>
                  </a:cubicBezTo>
                  <a:cubicBezTo>
                    <a:pt x="4604" y="1724"/>
                    <a:pt x="2336" y="3358"/>
                    <a:pt x="101" y="5060"/>
                  </a:cubicBezTo>
                  <a:cubicBezTo>
                    <a:pt x="0" y="5143"/>
                    <a:pt x="1" y="5277"/>
                    <a:pt x="51" y="5365"/>
                  </a:cubicBezTo>
                  <a:lnTo>
                    <a:pt x="51" y="5365"/>
                  </a:lnTo>
                  <a:cubicBezTo>
                    <a:pt x="56" y="5375"/>
                    <a:pt x="61" y="5384"/>
                    <a:pt x="67" y="5393"/>
                  </a:cubicBezTo>
                  <a:lnTo>
                    <a:pt x="2836" y="8796"/>
                  </a:lnTo>
                  <a:lnTo>
                    <a:pt x="3436" y="9530"/>
                  </a:lnTo>
                  <a:cubicBezTo>
                    <a:pt x="3637" y="9763"/>
                    <a:pt x="3903" y="9963"/>
                    <a:pt x="4170" y="10097"/>
                  </a:cubicBezTo>
                  <a:cubicBezTo>
                    <a:pt x="5005" y="10615"/>
                    <a:pt x="5964" y="10884"/>
                    <a:pt x="6918" y="10884"/>
                  </a:cubicBezTo>
                  <a:cubicBezTo>
                    <a:pt x="7070" y="10884"/>
                    <a:pt x="7222" y="10878"/>
                    <a:pt x="7373" y="10864"/>
                  </a:cubicBezTo>
                  <a:cubicBezTo>
                    <a:pt x="9141" y="10630"/>
                    <a:pt x="10408" y="9096"/>
                    <a:pt x="10842" y="7461"/>
                  </a:cubicBezTo>
                  <a:cubicBezTo>
                    <a:pt x="11075" y="6694"/>
                    <a:pt x="11109" y="5927"/>
                    <a:pt x="10908" y="5160"/>
                  </a:cubicBezTo>
                  <a:cubicBezTo>
                    <a:pt x="10708" y="4693"/>
                    <a:pt x="10475" y="4292"/>
                    <a:pt x="10141" y="3926"/>
                  </a:cubicBezTo>
                  <a:lnTo>
                    <a:pt x="7139" y="156"/>
                  </a:lnTo>
                  <a:lnTo>
                    <a:pt x="7072" y="56"/>
                  </a:lnTo>
                  <a:cubicBezTo>
                    <a:pt x="7033" y="17"/>
                    <a:pt x="6983" y="1"/>
                    <a:pt x="693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8795814" y="4025564"/>
              <a:ext cx="66865" cy="9453"/>
            </a:xfrm>
            <a:custGeom>
              <a:avLst/>
              <a:gdLst/>
              <a:ahLst/>
              <a:cxnLst/>
              <a:rect l="l" t="t" r="r" b="b"/>
              <a:pathLst>
                <a:path w="3070" h="434" extrusionOk="0">
                  <a:moveTo>
                    <a:pt x="300" y="0"/>
                  </a:moveTo>
                  <a:cubicBezTo>
                    <a:pt x="0" y="0"/>
                    <a:pt x="0" y="434"/>
                    <a:pt x="300" y="434"/>
                  </a:cubicBezTo>
                  <a:lnTo>
                    <a:pt x="2802" y="434"/>
                  </a:lnTo>
                  <a:cubicBezTo>
                    <a:pt x="3069" y="434"/>
                    <a:pt x="3069" y="34"/>
                    <a:pt x="2802" y="34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8762402" y="4052399"/>
              <a:ext cx="128611" cy="13874"/>
            </a:xfrm>
            <a:custGeom>
              <a:avLst/>
              <a:gdLst/>
              <a:ahLst/>
              <a:cxnLst/>
              <a:rect l="l" t="t" r="r" b="b"/>
              <a:pathLst>
                <a:path w="5905" h="637" extrusionOk="0">
                  <a:moveTo>
                    <a:pt x="238" y="1"/>
                  </a:moveTo>
                  <a:cubicBezTo>
                    <a:pt x="0" y="1"/>
                    <a:pt x="10" y="403"/>
                    <a:pt x="267" y="403"/>
                  </a:cubicBezTo>
                  <a:cubicBezTo>
                    <a:pt x="2068" y="570"/>
                    <a:pt x="3836" y="636"/>
                    <a:pt x="5637" y="636"/>
                  </a:cubicBezTo>
                  <a:cubicBezTo>
                    <a:pt x="5904" y="636"/>
                    <a:pt x="5904" y="203"/>
                    <a:pt x="5637" y="203"/>
                  </a:cubicBezTo>
                  <a:cubicBezTo>
                    <a:pt x="3836" y="203"/>
                    <a:pt x="2068" y="136"/>
                    <a:pt x="267" y="3"/>
                  </a:cubicBezTo>
                  <a:cubicBezTo>
                    <a:pt x="257" y="1"/>
                    <a:pt x="247" y="1"/>
                    <a:pt x="23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8723871" y="4079321"/>
              <a:ext cx="188179" cy="19689"/>
            </a:xfrm>
            <a:custGeom>
              <a:avLst/>
              <a:gdLst/>
              <a:ahLst/>
              <a:cxnLst/>
              <a:rect l="l" t="t" r="r" b="b"/>
              <a:pathLst>
                <a:path w="8640" h="904" extrusionOk="0">
                  <a:moveTo>
                    <a:pt x="268" y="1"/>
                  </a:moveTo>
                  <a:cubicBezTo>
                    <a:pt x="1" y="1"/>
                    <a:pt x="1" y="434"/>
                    <a:pt x="268" y="434"/>
                  </a:cubicBezTo>
                  <a:cubicBezTo>
                    <a:pt x="2970" y="501"/>
                    <a:pt x="5672" y="668"/>
                    <a:pt x="8374" y="901"/>
                  </a:cubicBezTo>
                  <a:cubicBezTo>
                    <a:pt x="8384" y="903"/>
                    <a:pt x="8394" y="903"/>
                    <a:pt x="8404" y="903"/>
                  </a:cubicBezTo>
                  <a:cubicBezTo>
                    <a:pt x="8640" y="903"/>
                    <a:pt x="8630" y="533"/>
                    <a:pt x="8374" y="501"/>
                  </a:cubicBezTo>
                  <a:cubicBezTo>
                    <a:pt x="5672" y="234"/>
                    <a:pt x="2970" y="101"/>
                    <a:pt x="26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8693377" y="4105437"/>
              <a:ext cx="231761" cy="26223"/>
            </a:xfrm>
            <a:custGeom>
              <a:avLst/>
              <a:gdLst/>
              <a:ahLst/>
              <a:cxnLst/>
              <a:rect l="l" t="t" r="r" b="b"/>
              <a:pathLst>
                <a:path w="10641" h="1204" extrusionOk="0">
                  <a:moveTo>
                    <a:pt x="236" y="1"/>
                  </a:moveTo>
                  <a:cubicBezTo>
                    <a:pt x="0" y="1"/>
                    <a:pt x="11" y="371"/>
                    <a:pt x="267" y="403"/>
                  </a:cubicBezTo>
                  <a:lnTo>
                    <a:pt x="10374" y="1204"/>
                  </a:lnTo>
                  <a:cubicBezTo>
                    <a:pt x="10641" y="1204"/>
                    <a:pt x="10641" y="803"/>
                    <a:pt x="10374" y="770"/>
                  </a:cubicBezTo>
                  <a:lnTo>
                    <a:pt x="267" y="3"/>
                  </a:lnTo>
                  <a:cubicBezTo>
                    <a:pt x="256" y="1"/>
                    <a:pt x="246" y="1"/>
                    <a:pt x="23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8714439" y="4141093"/>
              <a:ext cx="207803" cy="18905"/>
            </a:xfrm>
            <a:custGeom>
              <a:avLst/>
              <a:gdLst/>
              <a:ahLst/>
              <a:cxnLst/>
              <a:rect l="l" t="t" r="r" b="b"/>
              <a:pathLst>
                <a:path w="9541" h="868" extrusionOk="0">
                  <a:moveTo>
                    <a:pt x="300" y="0"/>
                  </a:moveTo>
                  <a:cubicBezTo>
                    <a:pt x="0" y="0"/>
                    <a:pt x="0" y="400"/>
                    <a:pt x="300" y="400"/>
                  </a:cubicBezTo>
                  <a:lnTo>
                    <a:pt x="9274" y="867"/>
                  </a:lnTo>
                  <a:cubicBezTo>
                    <a:pt x="9540" y="867"/>
                    <a:pt x="9540" y="467"/>
                    <a:pt x="9274" y="467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8744214" y="4174506"/>
              <a:ext cx="169318" cy="15290"/>
            </a:xfrm>
            <a:custGeom>
              <a:avLst/>
              <a:gdLst/>
              <a:ahLst/>
              <a:cxnLst/>
              <a:rect l="l" t="t" r="r" b="b"/>
              <a:pathLst>
                <a:path w="7774" h="702" extrusionOk="0">
                  <a:moveTo>
                    <a:pt x="268" y="1"/>
                  </a:moveTo>
                  <a:cubicBezTo>
                    <a:pt x="1" y="1"/>
                    <a:pt x="1" y="434"/>
                    <a:pt x="268" y="434"/>
                  </a:cubicBezTo>
                  <a:cubicBezTo>
                    <a:pt x="2669" y="434"/>
                    <a:pt x="5105" y="501"/>
                    <a:pt x="7506" y="701"/>
                  </a:cubicBezTo>
                  <a:cubicBezTo>
                    <a:pt x="7773" y="701"/>
                    <a:pt x="7773" y="301"/>
                    <a:pt x="7506" y="267"/>
                  </a:cubicBezTo>
                  <a:cubicBezTo>
                    <a:pt x="5105" y="67"/>
                    <a:pt x="2669" y="1"/>
                    <a:pt x="26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8762402" y="4200622"/>
              <a:ext cx="132226" cy="16052"/>
            </a:xfrm>
            <a:custGeom>
              <a:avLst/>
              <a:gdLst/>
              <a:ahLst/>
              <a:cxnLst/>
              <a:rect l="l" t="t" r="r" b="b"/>
              <a:pathLst>
                <a:path w="6071" h="737" extrusionOk="0">
                  <a:moveTo>
                    <a:pt x="238" y="1"/>
                  </a:moveTo>
                  <a:cubicBezTo>
                    <a:pt x="0" y="1"/>
                    <a:pt x="10" y="404"/>
                    <a:pt x="267" y="436"/>
                  </a:cubicBezTo>
                  <a:cubicBezTo>
                    <a:pt x="2101" y="570"/>
                    <a:pt x="3936" y="703"/>
                    <a:pt x="5771" y="736"/>
                  </a:cubicBezTo>
                  <a:cubicBezTo>
                    <a:pt x="6071" y="736"/>
                    <a:pt x="6071" y="303"/>
                    <a:pt x="5771" y="303"/>
                  </a:cubicBezTo>
                  <a:cubicBezTo>
                    <a:pt x="3936" y="303"/>
                    <a:pt x="2101" y="136"/>
                    <a:pt x="267" y="2"/>
                  </a:cubicBezTo>
                  <a:cubicBezTo>
                    <a:pt x="257" y="1"/>
                    <a:pt x="247" y="1"/>
                    <a:pt x="23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8593814" y="3876840"/>
              <a:ext cx="334955" cy="359849"/>
            </a:xfrm>
            <a:custGeom>
              <a:avLst/>
              <a:gdLst/>
              <a:ahLst/>
              <a:cxnLst/>
              <a:rect l="l" t="t" r="r" b="b"/>
              <a:pathLst>
                <a:path w="15379" h="16522" extrusionOk="0">
                  <a:moveTo>
                    <a:pt x="4987" y="423"/>
                  </a:moveTo>
                  <a:cubicBezTo>
                    <a:pt x="5641" y="423"/>
                    <a:pt x="6319" y="589"/>
                    <a:pt x="6973" y="957"/>
                  </a:cubicBezTo>
                  <a:cubicBezTo>
                    <a:pt x="7440" y="1224"/>
                    <a:pt x="7840" y="1591"/>
                    <a:pt x="8173" y="2025"/>
                  </a:cubicBezTo>
                  <a:cubicBezTo>
                    <a:pt x="8190" y="2045"/>
                    <a:pt x="8208" y="2060"/>
                    <a:pt x="8226" y="2071"/>
                  </a:cubicBezTo>
                  <a:lnTo>
                    <a:pt x="8226" y="2071"/>
                  </a:lnTo>
                  <a:lnTo>
                    <a:pt x="12276" y="7362"/>
                  </a:lnTo>
                  <a:cubicBezTo>
                    <a:pt x="12843" y="8129"/>
                    <a:pt x="13444" y="8896"/>
                    <a:pt x="14011" y="9630"/>
                  </a:cubicBezTo>
                  <a:cubicBezTo>
                    <a:pt x="15178" y="11131"/>
                    <a:pt x="15145" y="13233"/>
                    <a:pt x="13944" y="14701"/>
                  </a:cubicBezTo>
                  <a:cubicBezTo>
                    <a:pt x="13777" y="14901"/>
                    <a:pt x="13577" y="15068"/>
                    <a:pt x="13377" y="15268"/>
                  </a:cubicBezTo>
                  <a:lnTo>
                    <a:pt x="13344" y="15268"/>
                  </a:lnTo>
                  <a:cubicBezTo>
                    <a:pt x="13310" y="15268"/>
                    <a:pt x="13210" y="15334"/>
                    <a:pt x="13177" y="15401"/>
                  </a:cubicBezTo>
                  <a:cubicBezTo>
                    <a:pt x="13044" y="15468"/>
                    <a:pt x="12910" y="15535"/>
                    <a:pt x="12810" y="15601"/>
                  </a:cubicBezTo>
                  <a:cubicBezTo>
                    <a:pt x="12310" y="15868"/>
                    <a:pt x="11809" y="16035"/>
                    <a:pt x="11276" y="16102"/>
                  </a:cubicBezTo>
                  <a:cubicBezTo>
                    <a:pt x="11151" y="16113"/>
                    <a:pt x="11027" y="16119"/>
                    <a:pt x="10903" y="16119"/>
                  </a:cubicBezTo>
                  <a:cubicBezTo>
                    <a:pt x="9963" y="16119"/>
                    <a:pt x="9044" y="15787"/>
                    <a:pt x="8307" y="15168"/>
                  </a:cubicBezTo>
                  <a:cubicBezTo>
                    <a:pt x="7673" y="14534"/>
                    <a:pt x="7106" y="13833"/>
                    <a:pt x="6606" y="13100"/>
                  </a:cubicBezTo>
                  <a:lnTo>
                    <a:pt x="1969" y="7028"/>
                  </a:lnTo>
                  <a:cubicBezTo>
                    <a:pt x="1602" y="6595"/>
                    <a:pt x="1335" y="6094"/>
                    <a:pt x="1168" y="5561"/>
                  </a:cubicBezTo>
                  <a:cubicBezTo>
                    <a:pt x="350" y="2814"/>
                    <a:pt x="2500" y="423"/>
                    <a:pt x="4987" y="423"/>
                  </a:cubicBezTo>
                  <a:close/>
                  <a:moveTo>
                    <a:pt x="4945" y="0"/>
                  </a:moveTo>
                  <a:cubicBezTo>
                    <a:pt x="4136" y="0"/>
                    <a:pt x="3322" y="224"/>
                    <a:pt x="2603" y="691"/>
                  </a:cubicBezTo>
                  <a:cubicBezTo>
                    <a:pt x="668" y="1925"/>
                    <a:pt x="1" y="4427"/>
                    <a:pt x="1068" y="6461"/>
                  </a:cubicBezTo>
                  <a:cubicBezTo>
                    <a:pt x="1269" y="6795"/>
                    <a:pt x="1502" y="7129"/>
                    <a:pt x="1769" y="7429"/>
                  </a:cubicBezTo>
                  <a:lnTo>
                    <a:pt x="2736" y="8730"/>
                  </a:lnTo>
                  <a:lnTo>
                    <a:pt x="5572" y="12432"/>
                  </a:lnTo>
                  <a:lnTo>
                    <a:pt x="7340" y="14767"/>
                  </a:lnTo>
                  <a:cubicBezTo>
                    <a:pt x="8205" y="15891"/>
                    <a:pt x="9531" y="16521"/>
                    <a:pt x="10890" y="16521"/>
                  </a:cubicBezTo>
                  <a:cubicBezTo>
                    <a:pt x="11468" y="16521"/>
                    <a:pt x="12053" y="16407"/>
                    <a:pt x="12610" y="16168"/>
                  </a:cubicBezTo>
                  <a:cubicBezTo>
                    <a:pt x="12877" y="16068"/>
                    <a:pt x="13110" y="15935"/>
                    <a:pt x="13310" y="15801"/>
                  </a:cubicBezTo>
                  <a:lnTo>
                    <a:pt x="13377" y="15768"/>
                  </a:lnTo>
                  <a:cubicBezTo>
                    <a:pt x="13444" y="15735"/>
                    <a:pt x="13444" y="15701"/>
                    <a:pt x="13377" y="15701"/>
                  </a:cubicBezTo>
                  <a:cubicBezTo>
                    <a:pt x="13377" y="15701"/>
                    <a:pt x="13444" y="15701"/>
                    <a:pt x="13477" y="15668"/>
                  </a:cubicBezTo>
                  <a:cubicBezTo>
                    <a:pt x="13611" y="15568"/>
                    <a:pt x="13744" y="15468"/>
                    <a:pt x="13878" y="15368"/>
                  </a:cubicBezTo>
                  <a:cubicBezTo>
                    <a:pt x="14244" y="15001"/>
                    <a:pt x="14578" y="14567"/>
                    <a:pt x="14812" y="14067"/>
                  </a:cubicBezTo>
                  <a:cubicBezTo>
                    <a:pt x="15279" y="13100"/>
                    <a:pt x="15379" y="11965"/>
                    <a:pt x="15112" y="10931"/>
                  </a:cubicBezTo>
                  <a:cubicBezTo>
                    <a:pt x="14812" y="9897"/>
                    <a:pt x="14078" y="9097"/>
                    <a:pt x="13444" y="8296"/>
                  </a:cubicBezTo>
                  <a:lnTo>
                    <a:pt x="8574" y="1925"/>
                  </a:lnTo>
                  <a:lnTo>
                    <a:pt x="8474" y="1758"/>
                  </a:lnTo>
                  <a:cubicBezTo>
                    <a:pt x="8457" y="1729"/>
                    <a:pt x="8437" y="1708"/>
                    <a:pt x="8416" y="1692"/>
                  </a:cubicBezTo>
                  <a:lnTo>
                    <a:pt x="8416" y="1692"/>
                  </a:lnTo>
                  <a:cubicBezTo>
                    <a:pt x="7564" y="593"/>
                    <a:pt x="6262" y="0"/>
                    <a:pt x="4945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30"/>
          <p:cNvGrpSpPr/>
          <p:nvPr/>
        </p:nvGrpSpPr>
        <p:grpSpPr>
          <a:xfrm rot="5400000">
            <a:off x="8306847" y="4466178"/>
            <a:ext cx="659825" cy="409835"/>
            <a:chOff x="7004106" y="4263831"/>
            <a:chExt cx="659825" cy="409834"/>
          </a:xfrm>
        </p:grpSpPr>
        <p:sp>
          <p:nvSpPr>
            <p:cNvPr id="464" name="Google Shape;464;p30"/>
            <p:cNvSpPr/>
            <p:nvPr/>
          </p:nvSpPr>
          <p:spPr>
            <a:xfrm>
              <a:off x="7007743" y="4267621"/>
              <a:ext cx="643708" cy="401689"/>
            </a:xfrm>
            <a:custGeom>
              <a:avLst/>
              <a:gdLst/>
              <a:ahLst/>
              <a:cxnLst/>
              <a:rect l="l" t="t" r="r" b="b"/>
              <a:pathLst>
                <a:path w="29555" h="18443" extrusionOk="0">
                  <a:moveTo>
                    <a:pt x="24257" y="1"/>
                  </a:moveTo>
                  <a:cubicBezTo>
                    <a:pt x="23192" y="1"/>
                    <a:pt x="22117" y="324"/>
                    <a:pt x="21115" y="696"/>
                  </a:cubicBezTo>
                  <a:cubicBezTo>
                    <a:pt x="14911" y="2797"/>
                    <a:pt x="8907" y="5466"/>
                    <a:pt x="2869" y="8134"/>
                  </a:cubicBezTo>
                  <a:cubicBezTo>
                    <a:pt x="2602" y="7401"/>
                    <a:pt x="2035" y="6800"/>
                    <a:pt x="1335" y="6433"/>
                  </a:cubicBezTo>
                  <a:cubicBezTo>
                    <a:pt x="1166" y="6328"/>
                    <a:pt x="970" y="6262"/>
                    <a:pt x="773" y="6262"/>
                  </a:cubicBezTo>
                  <a:cubicBezTo>
                    <a:pt x="659" y="6262"/>
                    <a:pt x="544" y="6284"/>
                    <a:pt x="434" y="6333"/>
                  </a:cubicBezTo>
                  <a:cubicBezTo>
                    <a:pt x="167" y="6467"/>
                    <a:pt x="0" y="6767"/>
                    <a:pt x="34" y="7067"/>
                  </a:cubicBezTo>
                  <a:cubicBezTo>
                    <a:pt x="34" y="7367"/>
                    <a:pt x="134" y="7667"/>
                    <a:pt x="234" y="7934"/>
                  </a:cubicBezTo>
                  <a:cubicBezTo>
                    <a:pt x="968" y="9669"/>
                    <a:pt x="1702" y="11437"/>
                    <a:pt x="2535" y="13171"/>
                  </a:cubicBezTo>
                  <a:cubicBezTo>
                    <a:pt x="3036" y="14172"/>
                    <a:pt x="3503" y="15240"/>
                    <a:pt x="4070" y="16207"/>
                  </a:cubicBezTo>
                  <a:cubicBezTo>
                    <a:pt x="4337" y="16774"/>
                    <a:pt x="4704" y="17274"/>
                    <a:pt x="5071" y="17775"/>
                  </a:cubicBezTo>
                  <a:cubicBezTo>
                    <a:pt x="5304" y="18042"/>
                    <a:pt x="5638" y="18442"/>
                    <a:pt x="6038" y="18442"/>
                  </a:cubicBezTo>
                  <a:cubicBezTo>
                    <a:pt x="6045" y="18442"/>
                    <a:pt x="6053" y="18442"/>
                    <a:pt x="6060" y="18442"/>
                  </a:cubicBezTo>
                  <a:cubicBezTo>
                    <a:pt x="7292" y="18442"/>
                    <a:pt x="6171" y="15606"/>
                    <a:pt x="6171" y="15606"/>
                  </a:cubicBezTo>
                  <a:cubicBezTo>
                    <a:pt x="11308" y="13472"/>
                    <a:pt x="16479" y="11303"/>
                    <a:pt x="21449" y="8835"/>
                  </a:cubicBezTo>
                  <a:cubicBezTo>
                    <a:pt x="22350" y="8401"/>
                    <a:pt x="23217" y="7968"/>
                    <a:pt x="24084" y="7501"/>
                  </a:cubicBezTo>
                  <a:cubicBezTo>
                    <a:pt x="25185" y="6934"/>
                    <a:pt x="26319" y="6300"/>
                    <a:pt x="27086" y="5299"/>
                  </a:cubicBezTo>
                  <a:cubicBezTo>
                    <a:pt x="27587" y="4632"/>
                    <a:pt x="27854" y="3765"/>
                    <a:pt x="27787" y="2931"/>
                  </a:cubicBezTo>
                  <a:cubicBezTo>
                    <a:pt x="28120" y="2764"/>
                    <a:pt x="28454" y="2597"/>
                    <a:pt x="28754" y="2397"/>
                  </a:cubicBezTo>
                  <a:cubicBezTo>
                    <a:pt x="29154" y="2164"/>
                    <a:pt x="29521" y="1863"/>
                    <a:pt x="29521" y="1463"/>
                  </a:cubicBezTo>
                  <a:cubicBezTo>
                    <a:pt x="29555" y="1063"/>
                    <a:pt x="29121" y="763"/>
                    <a:pt x="28687" y="662"/>
                  </a:cubicBezTo>
                  <a:cubicBezTo>
                    <a:pt x="28567" y="645"/>
                    <a:pt x="28444" y="637"/>
                    <a:pt x="28321" y="637"/>
                  </a:cubicBezTo>
                  <a:cubicBezTo>
                    <a:pt x="27966" y="637"/>
                    <a:pt x="27608" y="706"/>
                    <a:pt x="27286" y="829"/>
                  </a:cubicBezTo>
                  <a:cubicBezTo>
                    <a:pt x="27153" y="896"/>
                    <a:pt x="27020" y="929"/>
                    <a:pt x="26886" y="996"/>
                  </a:cubicBezTo>
                  <a:cubicBezTo>
                    <a:pt x="26319" y="462"/>
                    <a:pt x="25585" y="95"/>
                    <a:pt x="24785" y="29"/>
                  </a:cubicBezTo>
                  <a:cubicBezTo>
                    <a:pt x="24609" y="10"/>
                    <a:pt x="24433" y="1"/>
                    <a:pt x="24257" y="1"/>
                  </a:cubicBezTo>
                  <a:close/>
                </a:path>
              </a:pathLst>
            </a:custGeom>
            <a:solidFill>
              <a:srgbClr val="FF8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7004106" y="4263831"/>
              <a:ext cx="659825" cy="409834"/>
            </a:xfrm>
            <a:custGeom>
              <a:avLst/>
              <a:gdLst/>
              <a:ahLst/>
              <a:cxnLst/>
              <a:rect l="l" t="t" r="r" b="b"/>
              <a:pathLst>
                <a:path w="30295" h="18817" extrusionOk="0">
                  <a:moveTo>
                    <a:pt x="24415" y="356"/>
                  </a:moveTo>
                  <a:cubicBezTo>
                    <a:pt x="25308" y="356"/>
                    <a:pt x="26167" y="601"/>
                    <a:pt x="26886" y="1303"/>
                  </a:cubicBezTo>
                  <a:cubicBezTo>
                    <a:pt x="26910" y="1327"/>
                    <a:pt x="26950" y="1351"/>
                    <a:pt x="26995" y="1351"/>
                  </a:cubicBezTo>
                  <a:cubicBezTo>
                    <a:pt x="27014" y="1351"/>
                    <a:pt x="27034" y="1347"/>
                    <a:pt x="27053" y="1337"/>
                  </a:cubicBezTo>
                  <a:cubicBezTo>
                    <a:pt x="27446" y="1180"/>
                    <a:pt x="28013" y="964"/>
                    <a:pt x="28515" y="964"/>
                  </a:cubicBezTo>
                  <a:cubicBezTo>
                    <a:pt x="28865" y="964"/>
                    <a:pt x="29183" y="1069"/>
                    <a:pt x="29388" y="1370"/>
                  </a:cubicBezTo>
                  <a:cubicBezTo>
                    <a:pt x="29655" y="1737"/>
                    <a:pt x="29221" y="2104"/>
                    <a:pt x="28921" y="2271"/>
                  </a:cubicBezTo>
                  <a:cubicBezTo>
                    <a:pt x="28588" y="2538"/>
                    <a:pt x="28221" y="2738"/>
                    <a:pt x="27820" y="2905"/>
                  </a:cubicBezTo>
                  <a:cubicBezTo>
                    <a:pt x="27754" y="2938"/>
                    <a:pt x="27720" y="3005"/>
                    <a:pt x="27720" y="3071"/>
                  </a:cubicBezTo>
                  <a:cubicBezTo>
                    <a:pt x="27854" y="4673"/>
                    <a:pt x="26753" y="5907"/>
                    <a:pt x="25485" y="6707"/>
                  </a:cubicBezTo>
                  <a:cubicBezTo>
                    <a:pt x="24852" y="7141"/>
                    <a:pt x="24151" y="7475"/>
                    <a:pt x="23484" y="7808"/>
                  </a:cubicBezTo>
                  <a:cubicBezTo>
                    <a:pt x="22717" y="8242"/>
                    <a:pt x="21950" y="8609"/>
                    <a:pt x="21182" y="8976"/>
                  </a:cubicBezTo>
                  <a:cubicBezTo>
                    <a:pt x="18047" y="10510"/>
                    <a:pt x="14911" y="11911"/>
                    <a:pt x="11709" y="13279"/>
                  </a:cubicBezTo>
                  <a:cubicBezTo>
                    <a:pt x="9874" y="14046"/>
                    <a:pt x="8073" y="14813"/>
                    <a:pt x="6238" y="15580"/>
                  </a:cubicBezTo>
                  <a:cubicBezTo>
                    <a:pt x="6222" y="15589"/>
                    <a:pt x="6207" y="15599"/>
                    <a:pt x="6195" y="15611"/>
                  </a:cubicBezTo>
                  <a:lnTo>
                    <a:pt x="6195" y="15611"/>
                  </a:lnTo>
                  <a:cubicBezTo>
                    <a:pt x="6136" y="15647"/>
                    <a:pt x="6103" y="15712"/>
                    <a:pt x="6132" y="15797"/>
                  </a:cubicBezTo>
                  <a:lnTo>
                    <a:pt x="6132" y="15797"/>
                  </a:lnTo>
                  <a:cubicBezTo>
                    <a:pt x="6136" y="15856"/>
                    <a:pt x="6159" y="15913"/>
                    <a:pt x="6196" y="15951"/>
                  </a:cubicBezTo>
                  <a:lnTo>
                    <a:pt x="6196" y="15951"/>
                  </a:lnTo>
                  <a:cubicBezTo>
                    <a:pt x="6394" y="16444"/>
                    <a:pt x="6514" y="16963"/>
                    <a:pt x="6605" y="17482"/>
                  </a:cubicBezTo>
                  <a:cubicBezTo>
                    <a:pt x="6605" y="17749"/>
                    <a:pt x="6672" y="18182"/>
                    <a:pt x="6472" y="18349"/>
                  </a:cubicBezTo>
                  <a:cubicBezTo>
                    <a:pt x="6398" y="18411"/>
                    <a:pt x="6319" y="18438"/>
                    <a:pt x="6239" y="18438"/>
                  </a:cubicBezTo>
                  <a:cubicBezTo>
                    <a:pt x="5844" y="18438"/>
                    <a:pt x="5398" y="17803"/>
                    <a:pt x="5204" y="17582"/>
                  </a:cubicBezTo>
                  <a:cubicBezTo>
                    <a:pt x="4237" y="16281"/>
                    <a:pt x="3636" y="14746"/>
                    <a:pt x="2936" y="13312"/>
                  </a:cubicBezTo>
                  <a:cubicBezTo>
                    <a:pt x="2202" y="11811"/>
                    <a:pt x="1502" y="10243"/>
                    <a:pt x="834" y="8675"/>
                  </a:cubicBezTo>
                  <a:cubicBezTo>
                    <a:pt x="634" y="8275"/>
                    <a:pt x="468" y="7841"/>
                    <a:pt x="367" y="7374"/>
                  </a:cubicBezTo>
                  <a:cubicBezTo>
                    <a:pt x="340" y="6957"/>
                    <a:pt x="544" y="6633"/>
                    <a:pt x="921" y="6633"/>
                  </a:cubicBezTo>
                  <a:cubicBezTo>
                    <a:pt x="997" y="6633"/>
                    <a:pt x="1079" y="6646"/>
                    <a:pt x="1168" y="6674"/>
                  </a:cubicBezTo>
                  <a:cubicBezTo>
                    <a:pt x="1935" y="6974"/>
                    <a:pt x="2536" y="7575"/>
                    <a:pt x="2836" y="8342"/>
                  </a:cubicBezTo>
                  <a:cubicBezTo>
                    <a:pt x="2858" y="8431"/>
                    <a:pt x="2925" y="8475"/>
                    <a:pt x="2997" y="8475"/>
                  </a:cubicBezTo>
                  <a:cubicBezTo>
                    <a:pt x="3032" y="8475"/>
                    <a:pt x="3069" y="8464"/>
                    <a:pt x="3103" y="8442"/>
                  </a:cubicBezTo>
                  <a:cubicBezTo>
                    <a:pt x="6205" y="7074"/>
                    <a:pt x="9307" y="5707"/>
                    <a:pt x="12443" y="4406"/>
                  </a:cubicBezTo>
                  <a:cubicBezTo>
                    <a:pt x="15545" y="3105"/>
                    <a:pt x="18681" y="1871"/>
                    <a:pt x="21883" y="836"/>
                  </a:cubicBezTo>
                  <a:cubicBezTo>
                    <a:pt x="22695" y="577"/>
                    <a:pt x="23570" y="356"/>
                    <a:pt x="24415" y="356"/>
                  </a:cubicBezTo>
                  <a:close/>
                  <a:moveTo>
                    <a:pt x="24396" y="1"/>
                  </a:moveTo>
                  <a:cubicBezTo>
                    <a:pt x="23916" y="1"/>
                    <a:pt x="23428" y="63"/>
                    <a:pt x="22950" y="169"/>
                  </a:cubicBezTo>
                  <a:cubicBezTo>
                    <a:pt x="22116" y="369"/>
                    <a:pt x="21282" y="636"/>
                    <a:pt x="20482" y="937"/>
                  </a:cubicBezTo>
                  <a:cubicBezTo>
                    <a:pt x="19648" y="1203"/>
                    <a:pt x="18847" y="1504"/>
                    <a:pt x="18047" y="1804"/>
                  </a:cubicBezTo>
                  <a:cubicBezTo>
                    <a:pt x="14778" y="3038"/>
                    <a:pt x="11575" y="4372"/>
                    <a:pt x="8373" y="5773"/>
                  </a:cubicBezTo>
                  <a:cubicBezTo>
                    <a:pt x="6638" y="6512"/>
                    <a:pt x="4903" y="7282"/>
                    <a:pt x="3138" y="8053"/>
                  </a:cubicBezTo>
                  <a:lnTo>
                    <a:pt x="3138" y="8053"/>
                  </a:lnTo>
                  <a:cubicBezTo>
                    <a:pt x="2832" y="7414"/>
                    <a:pt x="2367" y="6867"/>
                    <a:pt x="1768" y="6507"/>
                  </a:cubicBezTo>
                  <a:cubicBezTo>
                    <a:pt x="1516" y="6330"/>
                    <a:pt x="1225" y="6249"/>
                    <a:pt x="925" y="6249"/>
                  </a:cubicBezTo>
                  <a:cubicBezTo>
                    <a:pt x="829" y="6249"/>
                    <a:pt x="731" y="6257"/>
                    <a:pt x="634" y="6274"/>
                  </a:cubicBezTo>
                  <a:cubicBezTo>
                    <a:pt x="301" y="6407"/>
                    <a:pt x="67" y="6674"/>
                    <a:pt x="34" y="7041"/>
                  </a:cubicBezTo>
                  <a:cubicBezTo>
                    <a:pt x="1" y="7441"/>
                    <a:pt x="67" y="7841"/>
                    <a:pt x="267" y="8208"/>
                  </a:cubicBezTo>
                  <a:cubicBezTo>
                    <a:pt x="434" y="8675"/>
                    <a:pt x="634" y="9109"/>
                    <a:pt x="834" y="9576"/>
                  </a:cubicBezTo>
                  <a:cubicBezTo>
                    <a:pt x="1201" y="10510"/>
                    <a:pt x="1602" y="11411"/>
                    <a:pt x="2035" y="12311"/>
                  </a:cubicBezTo>
                  <a:cubicBezTo>
                    <a:pt x="2436" y="13179"/>
                    <a:pt x="2869" y="14046"/>
                    <a:pt x="3270" y="14913"/>
                  </a:cubicBezTo>
                  <a:cubicBezTo>
                    <a:pt x="3670" y="15780"/>
                    <a:pt x="4137" y="16614"/>
                    <a:pt x="4637" y="17415"/>
                  </a:cubicBezTo>
                  <a:cubicBezTo>
                    <a:pt x="4997" y="17939"/>
                    <a:pt x="5519" y="18817"/>
                    <a:pt x="6232" y="18817"/>
                  </a:cubicBezTo>
                  <a:cubicBezTo>
                    <a:pt x="6245" y="18817"/>
                    <a:pt x="6258" y="18817"/>
                    <a:pt x="6272" y="18816"/>
                  </a:cubicBezTo>
                  <a:cubicBezTo>
                    <a:pt x="6639" y="18783"/>
                    <a:pt x="6939" y="18516"/>
                    <a:pt x="6972" y="18149"/>
                  </a:cubicBezTo>
                  <a:cubicBezTo>
                    <a:pt x="7095" y="17413"/>
                    <a:pt x="6851" y="16592"/>
                    <a:pt x="6578" y="15894"/>
                  </a:cubicBezTo>
                  <a:lnTo>
                    <a:pt x="6578" y="15894"/>
                  </a:lnTo>
                  <a:cubicBezTo>
                    <a:pt x="9843" y="14523"/>
                    <a:pt x="13077" y="13182"/>
                    <a:pt x="16279" y="11744"/>
                  </a:cubicBezTo>
                  <a:cubicBezTo>
                    <a:pt x="17913" y="11010"/>
                    <a:pt x="19514" y="10277"/>
                    <a:pt x="21149" y="9476"/>
                  </a:cubicBezTo>
                  <a:cubicBezTo>
                    <a:pt x="21983" y="9076"/>
                    <a:pt x="22783" y="8675"/>
                    <a:pt x="23584" y="8242"/>
                  </a:cubicBezTo>
                  <a:cubicBezTo>
                    <a:pt x="24285" y="7875"/>
                    <a:pt x="25018" y="7541"/>
                    <a:pt x="25686" y="7108"/>
                  </a:cubicBezTo>
                  <a:cubicBezTo>
                    <a:pt x="27057" y="6226"/>
                    <a:pt x="28236" y="4929"/>
                    <a:pt x="28161" y="3216"/>
                  </a:cubicBezTo>
                  <a:lnTo>
                    <a:pt x="28161" y="3216"/>
                  </a:lnTo>
                  <a:cubicBezTo>
                    <a:pt x="28852" y="2864"/>
                    <a:pt x="30294" y="2187"/>
                    <a:pt x="29788" y="1270"/>
                  </a:cubicBezTo>
                  <a:cubicBezTo>
                    <a:pt x="29528" y="782"/>
                    <a:pt x="29054" y="619"/>
                    <a:pt x="28539" y="619"/>
                  </a:cubicBezTo>
                  <a:cubicBezTo>
                    <a:pt x="28036" y="619"/>
                    <a:pt x="27494" y="775"/>
                    <a:pt x="27077" y="935"/>
                  </a:cubicBezTo>
                  <a:lnTo>
                    <a:pt x="27077" y="935"/>
                  </a:lnTo>
                  <a:cubicBezTo>
                    <a:pt x="26321" y="260"/>
                    <a:pt x="25375" y="1"/>
                    <a:pt x="2439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7386193" y="4339609"/>
              <a:ext cx="213814" cy="141200"/>
            </a:xfrm>
            <a:custGeom>
              <a:avLst/>
              <a:gdLst/>
              <a:ahLst/>
              <a:cxnLst/>
              <a:rect l="l" t="t" r="r" b="b"/>
              <a:pathLst>
                <a:path w="9817" h="6483" extrusionOk="0">
                  <a:moveTo>
                    <a:pt x="9599" y="0"/>
                  </a:moveTo>
                  <a:cubicBezTo>
                    <a:pt x="9520" y="0"/>
                    <a:pt x="9439" y="47"/>
                    <a:pt x="9411" y="159"/>
                  </a:cubicBezTo>
                  <a:cubicBezTo>
                    <a:pt x="9144" y="960"/>
                    <a:pt x="8577" y="1661"/>
                    <a:pt x="7843" y="2128"/>
                  </a:cubicBezTo>
                  <a:cubicBezTo>
                    <a:pt x="7109" y="2695"/>
                    <a:pt x="6309" y="3162"/>
                    <a:pt x="5508" y="3595"/>
                  </a:cubicBezTo>
                  <a:cubicBezTo>
                    <a:pt x="3774" y="4563"/>
                    <a:pt x="2006" y="5330"/>
                    <a:pt x="205" y="6130"/>
                  </a:cubicBezTo>
                  <a:cubicBezTo>
                    <a:pt x="1" y="6218"/>
                    <a:pt x="127" y="6482"/>
                    <a:pt x="295" y="6482"/>
                  </a:cubicBezTo>
                  <a:cubicBezTo>
                    <a:pt x="320" y="6482"/>
                    <a:pt x="346" y="6477"/>
                    <a:pt x="371" y="6464"/>
                  </a:cubicBezTo>
                  <a:cubicBezTo>
                    <a:pt x="2273" y="5630"/>
                    <a:pt x="4141" y="4796"/>
                    <a:pt x="5942" y="3795"/>
                  </a:cubicBezTo>
                  <a:cubicBezTo>
                    <a:pt x="6776" y="3328"/>
                    <a:pt x="7576" y="2828"/>
                    <a:pt x="8344" y="2228"/>
                  </a:cubicBezTo>
                  <a:cubicBezTo>
                    <a:pt x="9011" y="1727"/>
                    <a:pt x="9511" y="1027"/>
                    <a:pt x="9778" y="226"/>
                  </a:cubicBezTo>
                  <a:cubicBezTo>
                    <a:pt x="9817" y="91"/>
                    <a:pt x="9709" y="0"/>
                    <a:pt x="9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7365937" y="4481123"/>
              <a:ext cx="10193" cy="8015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34"/>
                    <a:pt x="0" y="334"/>
                    <a:pt x="234" y="367"/>
                  </a:cubicBezTo>
                  <a:cubicBezTo>
                    <a:pt x="467" y="334"/>
                    <a:pt x="467" y="34"/>
                    <a:pt x="2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7120963" y="4345076"/>
              <a:ext cx="259814" cy="117612"/>
            </a:xfrm>
            <a:custGeom>
              <a:avLst/>
              <a:gdLst/>
              <a:ahLst/>
              <a:cxnLst/>
              <a:rect l="l" t="t" r="r" b="b"/>
              <a:pathLst>
                <a:path w="11929" h="5400" extrusionOk="0">
                  <a:moveTo>
                    <a:pt x="11669" y="0"/>
                  </a:moveTo>
                  <a:cubicBezTo>
                    <a:pt x="11652" y="0"/>
                    <a:pt x="11634" y="3"/>
                    <a:pt x="11614" y="9"/>
                  </a:cubicBezTo>
                  <a:cubicBezTo>
                    <a:pt x="7745" y="1543"/>
                    <a:pt x="3942" y="3244"/>
                    <a:pt x="173" y="5079"/>
                  </a:cubicBezTo>
                  <a:cubicBezTo>
                    <a:pt x="1" y="5165"/>
                    <a:pt x="100" y="5399"/>
                    <a:pt x="280" y="5399"/>
                  </a:cubicBezTo>
                  <a:cubicBezTo>
                    <a:pt x="309" y="5399"/>
                    <a:pt x="340" y="5393"/>
                    <a:pt x="373" y="5379"/>
                  </a:cubicBezTo>
                  <a:cubicBezTo>
                    <a:pt x="4076" y="3578"/>
                    <a:pt x="7878" y="1910"/>
                    <a:pt x="11714" y="375"/>
                  </a:cubicBezTo>
                  <a:cubicBezTo>
                    <a:pt x="11929" y="314"/>
                    <a:pt x="11862" y="0"/>
                    <a:pt x="11669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7172497" y="4415322"/>
              <a:ext cx="94808" cy="48047"/>
            </a:xfrm>
            <a:custGeom>
              <a:avLst/>
              <a:gdLst/>
              <a:ahLst/>
              <a:cxnLst/>
              <a:rect l="l" t="t" r="r" b="b"/>
              <a:pathLst>
                <a:path w="4353" h="2206" extrusionOk="0">
                  <a:moveTo>
                    <a:pt x="4054" y="1"/>
                  </a:moveTo>
                  <a:cubicBezTo>
                    <a:pt x="4029" y="1"/>
                    <a:pt x="4004" y="6"/>
                    <a:pt x="3978" y="19"/>
                  </a:cubicBezTo>
                  <a:lnTo>
                    <a:pt x="175" y="1854"/>
                  </a:lnTo>
                  <a:cubicBezTo>
                    <a:pt x="1" y="1941"/>
                    <a:pt x="105" y="2206"/>
                    <a:pt x="290" y="2206"/>
                  </a:cubicBezTo>
                  <a:cubicBezTo>
                    <a:pt x="317" y="2206"/>
                    <a:pt x="345" y="2200"/>
                    <a:pt x="375" y="2187"/>
                  </a:cubicBezTo>
                  <a:lnTo>
                    <a:pt x="4178" y="353"/>
                  </a:lnTo>
                  <a:cubicBezTo>
                    <a:pt x="4353" y="265"/>
                    <a:pt x="4223" y="1"/>
                    <a:pt x="40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7305624" y="4398288"/>
              <a:ext cx="9474" cy="8734"/>
            </a:xfrm>
            <a:custGeom>
              <a:avLst/>
              <a:gdLst/>
              <a:ahLst/>
              <a:cxnLst/>
              <a:rect l="l" t="t" r="r" b="b"/>
              <a:pathLst>
                <a:path w="435" h="401" extrusionOk="0">
                  <a:moveTo>
                    <a:pt x="201" y="1"/>
                  </a:moveTo>
                  <a:cubicBezTo>
                    <a:pt x="1" y="34"/>
                    <a:pt x="1" y="368"/>
                    <a:pt x="201" y="401"/>
                  </a:cubicBezTo>
                  <a:cubicBezTo>
                    <a:pt x="434" y="368"/>
                    <a:pt x="434" y="34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7526509" y="4303103"/>
              <a:ext cx="21083" cy="13656"/>
            </a:xfrm>
            <a:custGeom>
              <a:avLst/>
              <a:gdLst/>
              <a:ahLst/>
              <a:cxnLst/>
              <a:rect l="l" t="t" r="r" b="b"/>
              <a:pathLst>
                <a:path w="968" h="627" extrusionOk="0">
                  <a:moveTo>
                    <a:pt x="234" y="1"/>
                  </a:moveTo>
                  <a:cubicBezTo>
                    <a:pt x="134" y="1"/>
                    <a:pt x="34" y="34"/>
                    <a:pt x="0" y="134"/>
                  </a:cubicBezTo>
                  <a:cubicBezTo>
                    <a:pt x="0" y="201"/>
                    <a:pt x="0" y="234"/>
                    <a:pt x="0" y="301"/>
                  </a:cubicBezTo>
                  <a:cubicBezTo>
                    <a:pt x="34" y="334"/>
                    <a:pt x="67" y="368"/>
                    <a:pt x="134" y="368"/>
                  </a:cubicBezTo>
                  <a:lnTo>
                    <a:pt x="701" y="601"/>
                  </a:lnTo>
                  <a:cubicBezTo>
                    <a:pt x="734" y="618"/>
                    <a:pt x="759" y="626"/>
                    <a:pt x="784" y="626"/>
                  </a:cubicBezTo>
                  <a:cubicBezTo>
                    <a:pt x="809" y="626"/>
                    <a:pt x="834" y="618"/>
                    <a:pt x="868" y="601"/>
                  </a:cubicBezTo>
                  <a:cubicBezTo>
                    <a:pt x="901" y="568"/>
                    <a:pt x="934" y="535"/>
                    <a:pt x="934" y="501"/>
                  </a:cubicBezTo>
                  <a:cubicBezTo>
                    <a:pt x="968" y="434"/>
                    <a:pt x="968" y="401"/>
                    <a:pt x="934" y="334"/>
                  </a:cubicBezTo>
                  <a:cubicBezTo>
                    <a:pt x="901" y="301"/>
                    <a:pt x="868" y="268"/>
                    <a:pt x="834" y="268"/>
                  </a:cubicBezTo>
                  <a:lnTo>
                    <a:pt x="834" y="2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7526487" y="4315519"/>
              <a:ext cx="21845" cy="14527"/>
            </a:xfrm>
            <a:custGeom>
              <a:avLst/>
              <a:gdLst/>
              <a:ahLst/>
              <a:cxnLst/>
              <a:rect l="l" t="t" r="r" b="b"/>
              <a:pathLst>
                <a:path w="1003" h="667" extrusionOk="0">
                  <a:moveTo>
                    <a:pt x="272" y="0"/>
                  </a:moveTo>
                  <a:cubicBezTo>
                    <a:pt x="114" y="0"/>
                    <a:pt x="1" y="248"/>
                    <a:pt x="168" y="331"/>
                  </a:cubicBezTo>
                  <a:cubicBezTo>
                    <a:pt x="368" y="465"/>
                    <a:pt x="535" y="565"/>
                    <a:pt x="702" y="632"/>
                  </a:cubicBezTo>
                  <a:cubicBezTo>
                    <a:pt x="737" y="655"/>
                    <a:pt x="773" y="666"/>
                    <a:pt x="807" y="666"/>
                  </a:cubicBezTo>
                  <a:cubicBezTo>
                    <a:pt x="869" y="666"/>
                    <a:pt x="926" y="630"/>
                    <a:pt x="969" y="565"/>
                  </a:cubicBezTo>
                  <a:cubicBezTo>
                    <a:pt x="1002" y="498"/>
                    <a:pt x="969" y="365"/>
                    <a:pt x="902" y="331"/>
                  </a:cubicBezTo>
                  <a:lnTo>
                    <a:pt x="368" y="31"/>
                  </a:lnTo>
                  <a:cubicBezTo>
                    <a:pt x="336" y="10"/>
                    <a:pt x="303" y="0"/>
                    <a:pt x="272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7169644" y="4508328"/>
              <a:ext cx="136887" cy="64011"/>
            </a:xfrm>
            <a:custGeom>
              <a:avLst/>
              <a:gdLst/>
              <a:ahLst/>
              <a:cxnLst/>
              <a:rect l="l" t="t" r="r" b="b"/>
              <a:pathLst>
                <a:path w="6285" h="2939" extrusionOk="0">
                  <a:moveTo>
                    <a:pt x="5996" y="0"/>
                  </a:moveTo>
                  <a:cubicBezTo>
                    <a:pt x="5969" y="0"/>
                    <a:pt x="5940" y="6"/>
                    <a:pt x="5910" y="19"/>
                  </a:cubicBezTo>
                  <a:cubicBezTo>
                    <a:pt x="4042" y="953"/>
                    <a:pt x="2141" y="1787"/>
                    <a:pt x="206" y="2554"/>
                  </a:cubicBezTo>
                  <a:cubicBezTo>
                    <a:pt x="0" y="2642"/>
                    <a:pt x="54" y="2938"/>
                    <a:pt x="229" y="2938"/>
                  </a:cubicBezTo>
                  <a:cubicBezTo>
                    <a:pt x="253" y="2938"/>
                    <a:pt x="279" y="2933"/>
                    <a:pt x="306" y="2921"/>
                  </a:cubicBezTo>
                  <a:cubicBezTo>
                    <a:pt x="2274" y="2154"/>
                    <a:pt x="4209" y="1286"/>
                    <a:pt x="6110" y="352"/>
                  </a:cubicBezTo>
                  <a:cubicBezTo>
                    <a:pt x="6285" y="265"/>
                    <a:pt x="6180" y="0"/>
                    <a:pt x="5996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7067598" y="4462239"/>
              <a:ext cx="44823" cy="110555"/>
            </a:xfrm>
            <a:custGeom>
              <a:avLst/>
              <a:gdLst/>
              <a:ahLst/>
              <a:cxnLst/>
              <a:rect l="l" t="t" r="r" b="b"/>
              <a:pathLst>
                <a:path w="2058" h="5076" extrusionOk="0">
                  <a:moveTo>
                    <a:pt x="214" y="1"/>
                  </a:moveTo>
                  <a:cubicBezTo>
                    <a:pt x="114" y="1"/>
                    <a:pt x="1" y="93"/>
                    <a:pt x="21" y="234"/>
                  </a:cubicBezTo>
                  <a:cubicBezTo>
                    <a:pt x="254" y="1901"/>
                    <a:pt x="788" y="3503"/>
                    <a:pt x="1655" y="4970"/>
                  </a:cubicBezTo>
                  <a:cubicBezTo>
                    <a:pt x="1688" y="5045"/>
                    <a:pt x="1744" y="5075"/>
                    <a:pt x="1802" y="5075"/>
                  </a:cubicBezTo>
                  <a:cubicBezTo>
                    <a:pt x="1925" y="5075"/>
                    <a:pt x="2057" y="4939"/>
                    <a:pt x="1989" y="4803"/>
                  </a:cubicBezTo>
                  <a:cubicBezTo>
                    <a:pt x="1155" y="3369"/>
                    <a:pt x="588" y="1768"/>
                    <a:pt x="355" y="133"/>
                  </a:cubicBezTo>
                  <a:cubicBezTo>
                    <a:pt x="341" y="41"/>
                    <a:pt x="281" y="1"/>
                    <a:pt x="21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7116715" y="4590096"/>
              <a:ext cx="9474" cy="8015"/>
            </a:xfrm>
            <a:custGeom>
              <a:avLst/>
              <a:gdLst/>
              <a:ahLst/>
              <a:cxnLst/>
              <a:rect l="l" t="t" r="r" b="b"/>
              <a:pathLst>
                <a:path w="435" h="368" extrusionOk="0">
                  <a:moveTo>
                    <a:pt x="201" y="1"/>
                  </a:moveTo>
                  <a:cubicBezTo>
                    <a:pt x="1" y="34"/>
                    <a:pt x="1" y="334"/>
                    <a:pt x="201" y="368"/>
                  </a:cubicBezTo>
                  <a:cubicBezTo>
                    <a:pt x="435" y="334"/>
                    <a:pt x="435" y="34"/>
                    <a:pt x="201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30"/>
          <p:cNvGrpSpPr/>
          <p:nvPr/>
        </p:nvGrpSpPr>
        <p:grpSpPr>
          <a:xfrm rot="7146315">
            <a:off x="104175" y="4435853"/>
            <a:ext cx="861541" cy="470468"/>
            <a:chOff x="8019006" y="818765"/>
            <a:chExt cx="1073980" cy="586475"/>
          </a:xfrm>
        </p:grpSpPr>
        <p:sp>
          <p:nvSpPr>
            <p:cNvPr id="477" name="Google Shape;477;p30"/>
            <p:cNvSpPr/>
            <p:nvPr/>
          </p:nvSpPr>
          <p:spPr>
            <a:xfrm>
              <a:off x="8896792" y="1225359"/>
              <a:ext cx="188920" cy="176745"/>
            </a:xfrm>
            <a:custGeom>
              <a:avLst/>
              <a:gdLst/>
              <a:ahLst/>
              <a:cxnLst/>
              <a:rect l="l" t="t" r="r" b="b"/>
              <a:pathLst>
                <a:path w="8674" h="8115" extrusionOk="0">
                  <a:moveTo>
                    <a:pt x="1635" y="1"/>
                  </a:moveTo>
                  <a:lnTo>
                    <a:pt x="1" y="3236"/>
                  </a:lnTo>
                  <a:lnTo>
                    <a:pt x="5138" y="5872"/>
                  </a:lnTo>
                  <a:cubicBezTo>
                    <a:pt x="4904" y="6405"/>
                    <a:pt x="4771" y="6972"/>
                    <a:pt x="4771" y="7539"/>
                  </a:cubicBezTo>
                  <a:cubicBezTo>
                    <a:pt x="4738" y="7706"/>
                    <a:pt x="4804" y="7906"/>
                    <a:pt x="4904" y="8040"/>
                  </a:cubicBezTo>
                  <a:cubicBezTo>
                    <a:pt x="4988" y="8090"/>
                    <a:pt x="5080" y="8115"/>
                    <a:pt x="5167" y="8115"/>
                  </a:cubicBezTo>
                  <a:cubicBezTo>
                    <a:pt x="5255" y="8115"/>
                    <a:pt x="5338" y="8090"/>
                    <a:pt x="5405" y="8040"/>
                  </a:cubicBezTo>
                  <a:cubicBezTo>
                    <a:pt x="5572" y="7906"/>
                    <a:pt x="5672" y="7773"/>
                    <a:pt x="5772" y="7606"/>
                  </a:cubicBezTo>
                  <a:cubicBezTo>
                    <a:pt x="6906" y="5872"/>
                    <a:pt x="7840" y="4004"/>
                    <a:pt x="8574" y="2069"/>
                  </a:cubicBezTo>
                  <a:cubicBezTo>
                    <a:pt x="8640" y="1902"/>
                    <a:pt x="8674" y="1702"/>
                    <a:pt x="8674" y="1535"/>
                  </a:cubicBezTo>
                  <a:cubicBezTo>
                    <a:pt x="8674" y="1368"/>
                    <a:pt x="8574" y="1202"/>
                    <a:pt x="8374" y="1135"/>
                  </a:cubicBezTo>
                  <a:cubicBezTo>
                    <a:pt x="8345" y="1129"/>
                    <a:pt x="8316" y="1126"/>
                    <a:pt x="8288" y="1126"/>
                  </a:cubicBezTo>
                  <a:cubicBezTo>
                    <a:pt x="8151" y="1126"/>
                    <a:pt x="8017" y="1191"/>
                    <a:pt x="7907" y="1302"/>
                  </a:cubicBezTo>
                  <a:cubicBezTo>
                    <a:pt x="7440" y="1635"/>
                    <a:pt x="7039" y="2069"/>
                    <a:pt x="6772" y="2603"/>
                  </a:cubicBezTo>
                  <a:lnTo>
                    <a:pt x="1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8892436" y="1220655"/>
              <a:ext cx="200550" cy="184585"/>
            </a:xfrm>
            <a:custGeom>
              <a:avLst/>
              <a:gdLst/>
              <a:ahLst/>
              <a:cxnLst/>
              <a:rect l="l" t="t" r="r" b="b"/>
              <a:pathLst>
                <a:path w="9208" h="8475" extrusionOk="0">
                  <a:moveTo>
                    <a:pt x="1894" y="431"/>
                  </a:moveTo>
                  <a:lnTo>
                    <a:pt x="6872" y="2985"/>
                  </a:lnTo>
                  <a:cubicBezTo>
                    <a:pt x="6899" y="2994"/>
                    <a:pt x="6926" y="2998"/>
                    <a:pt x="6952" y="2998"/>
                  </a:cubicBezTo>
                  <a:cubicBezTo>
                    <a:pt x="7021" y="2998"/>
                    <a:pt x="7081" y="2967"/>
                    <a:pt x="7106" y="2919"/>
                  </a:cubicBezTo>
                  <a:cubicBezTo>
                    <a:pt x="7339" y="2485"/>
                    <a:pt x="7640" y="2118"/>
                    <a:pt x="8006" y="1784"/>
                  </a:cubicBezTo>
                  <a:cubicBezTo>
                    <a:pt x="8123" y="1714"/>
                    <a:pt x="8338" y="1514"/>
                    <a:pt x="8502" y="1514"/>
                  </a:cubicBezTo>
                  <a:cubicBezTo>
                    <a:pt x="8572" y="1514"/>
                    <a:pt x="8634" y="1551"/>
                    <a:pt x="8674" y="1651"/>
                  </a:cubicBezTo>
                  <a:cubicBezTo>
                    <a:pt x="8774" y="1885"/>
                    <a:pt x="8607" y="2185"/>
                    <a:pt x="8540" y="2385"/>
                  </a:cubicBezTo>
                  <a:cubicBezTo>
                    <a:pt x="7840" y="4186"/>
                    <a:pt x="6972" y="5921"/>
                    <a:pt x="5905" y="7555"/>
                  </a:cubicBezTo>
                  <a:cubicBezTo>
                    <a:pt x="5805" y="7755"/>
                    <a:pt x="5671" y="8022"/>
                    <a:pt x="5438" y="8089"/>
                  </a:cubicBezTo>
                  <a:cubicBezTo>
                    <a:pt x="5408" y="8095"/>
                    <a:pt x="5382" y="8098"/>
                    <a:pt x="5358" y="8098"/>
                  </a:cubicBezTo>
                  <a:cubicBezTo>
                    <a:pt x="5110" y="8098"/>
                    <a:pt x="5138" y="7804"/>
                    <a:pt x="5138" y="7622"/>
                  </a:cubicBezTo>
                  <a:cubicBezTo>
                    <a:pt x="5171" y="7088"/>
                    <a:pt x="5271" y="6588"/>
                    <a:pt x="5505" y="6121"/>
                  </a:cubicBezTo>
                  <a:cubicBezTo>
                    <a:pt x="5538" y="6021"/>
                    <a:pt x="5505" y="5921"/>
                    <a:pt x="5438" y="5887"/>
                  </a:cubicBezTo>
                  <a:lnTo>
                    <a:pt x="415" y="3360"/>
                  </a:lnTo>
                  <a:lnTo>
                    <a:pt x="1894" y="431"/>
                  </a:lnTo>
                  <a:close/>
                  <a:moveTo>
                    <a:pt x="1793" y="0"/>
                  </a:moveTo>
                  <a:cubicBezTo>
                    <a:pt x="1744" y="0"/>
                    <a:pt x="1698" y="25"/>
                    <a:pt x="1669" y="83"/>
                  </a:cubicBezTo>
                  <a:lnTo>
                    <a:pt x="34" y="3386"/>
                  </a:lnTo>
                  <a:cubicBezTo>
                    <a:pt x="1" y="3452"/>
                    <a:pt x="1" y="3586"/>
                    <a:pt x="101" y="3619"/>
                  </a:cubicBezTo>
                  <a:lnTo>
                    <a:pt x="5111" y="6157"/>
                  </a:lnTo>
                  <a:lnTo>
                    <a:pt x="5111" y="6157"/>
                  </a:lnTo>
                  <a:cubicBezTo>
                    <a:pt x="4943" y="6557"/>
                    <a:pt x="4861" y="6960"/>
                    <a:pt x="4804" y="7388"/>
                  </a:cubicBezTo>
                  <a:cubicBezTo>
                    <a:pt x="4771" y="7722"/>
                    <a:pt x="4737" y="8222"/>
                    <a:pt x="5071" y="8423"/>
                  </a:cubicBezTo>
                  <a:cubicBezTo>
                    <a:pt x="5159" y="8458"/>
                    <a:pt x="5251" y="8474"/>
                    <a:pt x="5343" y="8474"/>
                  </a:cubicBezTo>
                  <a:cubicBezTo>
                    <a:pt x="5599" y="8474"/>
                    <a:pt x="5849" y="8344"/>
                    <a:pt x="5972" y="8122"/>
                  </a:cubicBezTo>
                  <a:cubicBezTo>
                    <a:pt x="6305" y="7689"/>
                    <a:pt x="6572" y="7255"/>
                    <a:pt x="6806" y="6821"/>
                  </a:cubicBezTo>
                  <a:cubicBezTo>
                    <a:pt x="7339" y="5921"/>
                    <a:pt x="7840" y="4987"/>
                    <a:pt x="8240" y="4019"/>
                  </a:cubicBezTo>
                  <a:cubicBezTo>
                    <a:pt x="8473" y="3586"/>
                    <a:pt x="8674" y="3119"/>
                    <a:pt x="8840" y="2618"/>
                  </a:cubicBezTo>
                  <a:cubicBezTo>
                    <a:pt x="8974" y="2251"/>
                    <a:pt x="9207" y="1784"/>
                    <a:pt x="8940" y="1418"/>
                  </a:cubicBezTo>
                  <a:cubicBezTo>
                    <a:pt x="8820" y="1230"/>
                    <a:pt x="8673" y="1153"/>
                    <a:pt x="8512" y="1153"/>
                  </a:cubicBezTo>
                  <a:cubicBezTo>
                    <a:pt x="7941" y="1153"/>
                    <a:pt x="7203" y="2133"/>
                    <a:pt x="6919" y="2607"/>
                  </a:cubicBezTo>
                  <a:lnTo>
                    <a:pt x="6919" y="2607"/>
                  </a:lnTo>
                  <a:lnTo>
                    <a:pt x="1932" y="65"/>
                  </a:lnTo>
                  <a:lnTo>
                    <a:pt x="1932" y="65"/>
                  </a:lnTo>
                  <a:cubicBezTo>
                    <a:pt x="1894" y="25"/>
                    <a:pt x="1842" y="0"/>
                    <a:pt x="1793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8962071" y="1260537"/>
              <a:ext cx="82350" cy="43037"/>
            </a:xfrm>
            <a:custGeom>
              <a:avLst/>
              <a:gdLst/>
              <a:ahLst/>
              <a:cxnLst/>
              <a:rect l="l" t="t" r="r" b="b"/>
              <a:pathLst>
                <a:path w="3781" h="1976" extrusionOk="0">
                  <a:moveTo>
                    <a:pt x="259" y="0"/>
                  </a:moveTo>
                  <a:cubicBezTo>
                    <a:pt x="100" y="0"/>
                    <a:pt x="1" y="234"/>
                    <a:pt x="173" y="320"/>
                  </a:cubicBezTo>
                  <a:lnTo>
                    <a:pt x="3408" y="1955"/>
                  </a:lnTo>
                  <a:cubicBezTo>
                    <a:pt x="3436" y="1969"/>
                    <a:pt x="3464" y="1975"/>
                    <a:pt x="3491" y="1975"/>
                  </a:cubicBezTo>
                  <a:cubicBezTo>
                    <a:pt x="3657" y="1975"/>
                    <a:pt x="3781" y="1741"/>
                    <a:pt x="3609" y="1655"/>
                  </a:cubicBezTo>
                  <a:lnTo>
                    <a:pt x="340" y="20"/>
                  </a:lnTo>
                  <a:cubicBezTo>
                    <a:pt x="312" y="6"/>
                    <a:pt x="284" y="0"/>
                    <a:pt x="259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8955035" y="1278463"/>
              <a:ext cx="73399" cy="40358"/>
            </a:xfrm>
            <a:custGeom>
              <a:avLst/>
              <a:gdLst/>
              <a:ahLst/>
              <a:cxnLst/>
              <a:rect l="l" t="t" r="r" b="b"/>
              <a:pathLst>
                <a:path w="3370" h="1853" extrusionOk="0">
                  <a:moveTo>
                    <a:pt x="267" y="0"/>
                  </a:moveTo>
                  <a:cubicBezTo>
                    <a:pt x="109" y="0"/>
                    <a:pt x="0" y="248"/>
                    <a:pt x="196" y="331"/>
                  </a:cubicBezTo>
                  <a:cubicBezTo>
                    <a:pt x="1096" y="865"/>
                    <a:pt x="2064" y="1365"/>
                    <a:pt x="3031" y="1832"/>
                  </a:cubicBezTo>
                  <a:cubicBezTo>
                    <a:pt x="3059" y="1846"/>
                    <a:pt x="3086" y="1853"/>
                    <a:pt x="3112" y="1853"/>
                  </a:cubicBezTo>
                  <a:cubicBezTo>
                    <a:pt x="3271" y="1853"/>
                    <a:pt x="3370" y="1618"/>
                    <a:pt x="3198" y="1532"/>
                  </a:cubicBezTo>
                  <a:cubicBezTo>
                    <a:pt x="2230" y="1065"/>
                    <a:pt x="1296" y="565"/>
                    <a:pt x="362" y="31"/>
                  </a:cubicBezTo>
                  <a:cubicBezTo>
                    <a:pt x="330" y="9"/>
                    <a:pt x="297" y="0"/>
                    <a:pt x="267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8946824" y="1298306"/>
              <a:ext cx="71438" cy="35785"/>
            </a:xfrm>
            <a:custGeom>
              <a:avLst/>
              <a:gdLst/>
              <a:ahLst/>
              <a:cxnLst/>
              <a:rect l="l" t="t" r="r" b="b"/>
              <a:pathLst>
                <a:path w="3280" h="1643" extrusionOk="0">
                  <a:moveTo>
                    <a:pt x="290" y="1"/>
                  </a:moveTo>
                  <a:cubicBezTo>
                    <a:pt x="124" y="1"/>
                    <a:pt x="0" y="235"/>
                    <a:pt x="172" y="321"/>
                  </a:cubicBezTo>
                  <a:lnTo>
                    <a:pt x="2941" y="1622"/>
                  </a:lnTo>
                  <a:cubicBezTo>
                    <a:pt x="2969" y="1636"/>
                    <a:pt x="2996" y="1642"/>
                    <a:pt x="3022" y="1642"/>
                  </a:cubicBezTo>
                  <a:cubicBezTo>
                    <a:pt x="3181" y="1642"/>
                    <a:pt x="3280" y="1408"/>
                    <a:pt x="3108" y="1322"/>
                  </a:cubicBezTo>
                  <a:lnTo>
                    <a:pt x="372" y="21"/>
                  </a:lnTo>
                  <a:cubicBezTo>
                    <a:pt x="345" y="7"/>
                    <a:pt x="317" y="1"/>
                    <a:pt x="290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8201489" y="870060"/>
              <a:ext cx="757051" cy="473715"/>
            </a:xfrm>
            <a:custGeom>
              <a:avLst/>
              <a:gdLst/>
              <a:ahLst/>
              <a:cxnLst/>
              <a:rect l="l" t="t" r="r" b="b"/>
              <a:pathLst>
                <a:path w="34759" h="21750" extrusionOk="0">
                  <a:moveTo>
                    <a:pt x="5471" y="1"/>
                  </a:moveTo>
                  <a:lnTo>
                    <a:pt x="2202" y="2102"/>
                  </a:lnTo>
                  <a:lnTo>
                    <a:pt x="767" y="1369"/>
                  </a:lnTo>
                  <a:lnTo>
                    <a:pt x="0" y="2903"/>
                  </a:lnTo>
                  <a:lnTo>
                    <a:pt x="1334" y="3570"/>
                  </a:lnTo>
                  <a:lnTo>
                    <a:pt x="1901" y="7173"/>
                  </a:lnTo>
                  <a:lnTo>
                    <a:pt x="30822" y="21750"/>
                  </a:lnTo>
                  <a:cubicBezTo>
                    <a:pt x="32156" y="21149"/>
                    <a:pt x="33257" y="20149"/>
                    <a:pt x="33958" y="18881"/>
                  </a:cubicBezTo>
                  <a:cubicBezTo>
                    <a:pt x="34591" y="17547"/>
                    <a:pt x="34758" y="16079"/>
                    <a:pt x="34491" y="14645"/>
                  </a:cubicBezTo>
                  <a:lnTo>
                    <a:pt x="5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8196393" y="866444"/>
              <a:ext cx="765044" cy="480445"/>
            </a:xfrm>
            <a:custGeom>
              <a:avLst/>
              <a:gdLst/>
              <a:ahLst/>
              <a:cxnLst/>
              <a:rect l="l" t="t" r="r" b="b"/>
              <a:pathLst>
                <a:path w="35126" h="22059" extrusionOk="0">
                  <a:moveTo>
                    <a:pt x="1402" y="3803"/>
                  </a:moveTo>
                  <a:cubicBezTo>
                    <a:pt x="1402" y="3815"/>
                    <a:pt x="1402" y="3826"/>
                    <a:pt x="1402" y="3837"/>
                  </a:cubicBezTo>
                  <a:lnTo>
                    <a:pt x="1402" y="3837"/>
                  </a:lnTo>
                  <a:cubicBezTo>
                    <a:pt x="1388" y="3825"/>
                    <a:pt x="1383" y="3812"/>
                    <a:pt x="1402" y="3803"/>
                  </a:cubicBezTo>
                  <a:close/>
                  <a:moveTo>
                    <a:pt x="5699" y="414"/>
                  </a:moveTo>
                  <a:lnTo>
                    <a:pt x="16946" y="6071"/>
                  </a:lnTo>
                  <a:lnTo>
                    <a:pt x="28254" y="11775"/>
                  </a:lnTo>
                  <a:lnTo>
                    <a:pt x="34541" y="14919"/>
                  </a:lnTo>
                  <a:lnTo>
                    <a:pt x="34541" y="14919"/>
                  </a:lnTo>
                  <a:cubicBezTo>
                    <a:pt x="34756" y="15995"/>
                    <a:pt x="34685" y="17070"/>
                    <a:pt x="34358" y="18113"/>
                  </a:cubicBezTo>
                  <a:cubicBezTo>
                    <a:pt x="33925" y="19447"/>
                    <a:pt x="32991" y="20582"/>
                    <a:pt x="31757" y="21315"/>
                  </a:cubicBezTo>
                  <a:cubicBezTo>
                    <a:pt x="31590" y="21416"/>
                    <a:pt x="31390" y="21516"/>
                    <a:pt x="31190" y="21616"/>
                  </a:cubicBezTo>
                  <a:cubicBezTo>
                    <a:pt x="31144" y="21639"/>
                    <a:pt x="31098" y="21662"/>
                    <a:pt x="31063" y="21685"/>
                  </a:cubicBezTo>
                  <a:lnTo>
                    <a:pt x="31063" y="21685"/>
                  </a:lnTo>
                  <a:lnTo>
                    <a:pt x="30089" y="21182"/>
                  </a:lnTo>
                  <a:lnTo>
                    <a:pt x="27320" y="19814"/>
                  </a:lnTo>
                  <a:lnTo>
                    <a:pt x="23417" y="17846"/>
                  </a:lnTo>
                  <a:lnTo>
                    <a:pt x="18681" y="15478"/>
                  </a:lnTo>
                  <a:lnTo>
                    <a:pt x="13810" y="13010"/>
                  </a:lnTo>
                  <a:lnTo>
                    <a:pt x="9207" y="10674"/>
                  </a:lnTo>
                  <a:lnTo>
                    <a:pt x="5404" y="8773"/>
                  </a:lnTo>
                  <a:lnTo>
                    <a:pt x="2903" y="7539"/>
                  </a:lnTo>
                  <a:lnTo>
                    <a:pt x="2302" y="7205"/>
                  </a:lnTo>
                  <a:cubicBezTo>
                    <a:pt x="2302" y="7205"/>
                    <a:pt x="2286" y="7200"/>
                    <a:pt x="2267" y="7194"/>
                  </a:cubicBezTo>
                  <a:lnTo>
                    <a:pt x="2267" y="7194"/>
                  </a:lnTo>
                  <a:cubicBezTo>
                    <a:pt x="2260" y="7109"/>
                    <a:pt x="2236" y="7024"/>
                    <a:pt x="2236" y="6938"/>
                  </a:cubicBezTo>
                  <a:lnTo>
                    <a:pt x="1835" y="4470"/>
                  </a:lnTo>
                  <a:cubicBezTo>
                    <a:pt x="1835" y="4237"/>
                    <a:pt x="1802" y="3970"/>
                    <a:pt x="1735" y="3736"/>
                  </a:cubicBezTo>
                  <a:cubicBezTo>
                    <a:pt x="1668" y="3503"/>
                    <a:pt x="1335" y="3436"/>
                    <a:pt x="1168" y="3336"/>
                  </a:cubicBezTo>
                  <a:lnTo>
                    <a:pt x="450" y="3004"/>
                  </a:lnTo>
                  <a:lnTo>
                    <a:pt x="450" y="3004"/>
                  </a:lnTo>
                  <a:lnTo>
                    <a:pt x="1061" y="1781"/>
                  </a:lnTo>
                  <a:lnTo>
                    <a:pt x="1969" y="2235"/>
                  </a:lnTo>
                  <a:cubicBezTo>
                    <a:pt x="2102" y="2335"/>
                    <a:pt x="2236" y="2402"/>
                    <a:pt x="2369" y="2435"/>
                  </a:cubicBezTo>
                  <a:cubicBezTo>
                    <a:pt x="2469" y="2435"/>
                    <a:pt x="2536" y="2402"/>
                    <a:pt x="2636" y="2369"/>
                  </a:cubicBezTo>
                  <a:lnTo>
                    <a:pt x="5004" y="867"/>
                  </a:lnTo>
                  <a:lnTo>
                    <a:pt x="5699" y="414"/>
                  </a:lnTo>
                  <a:close/>
                  <a:moveTo>
                    <a:pt x="31023" y="21716"/>
                  </a:moveTo>
                  <a:cubicBezTo>
                    <a:pt x="31001" y="21727"/>
                    <a:pt x="30993" y="21731"/>
                    <a:pt x="30992" y="21731"/>
                  </a:cubicBezTo>
                  <a:cubicBezTo>
                    <a:pt x="30989" y="21731"/>
                    <a:pt x="31012" y="21716"/>
                    <a:pt x="30989" y="21716"/>
                  </a:cubicBezTo>
                  <a:close/>
                  <a:moveTo>
                    <a:pt x="5738" y="0"/>
                  </a:moveTo>
                  <a:cubicBezTo>
                    <a:pt x="5605" y="0"/>
                    <a:pt x="5505" y="100"/>
                    <a:pt x="5371" y="167"/>
                  </a:cubicBezTo>
                  <a:lnTo>
                    <a:pt x="2410" y="2054"/>
                  </a:lnTo>
                  <a:lnTo>
                    <a:pt x="2410" y="2054"/>
                  </a:lnTo>
                  <a:lnTo>
                    <a:pt x="1068" y="1368"/>
                  </a:lnTo>
                  <a:cubicBezTo>
                    <a:pt x="1050" y="1359"/>
                    <a:pt x="1028" y="1355"/>
                    <a:pt x="1003" y="1355"/>
                  </a:cubicBezTo>
                  <a:cubicBezTo>
                    <a:pt x="937" y="1355"/>
                    <a:pt x="859" y="1386"/>
                    <a:pt x="835" y="1435"/>
                  </a:cubicBezTo>
                  <a:lnTo>
                    <a:pt x="67" y="2969"/>
                  </a:lnTo>
                  <a:cubicBezTo>
                    <a:pt x="1" y="3069"/>
                    <a:pt x="34" y="3169"/>
                    <a:pt x="101" y="3202"/>
                  </a:cubicBezTo>
                  <a:lnTo>
                    <a:pt x="1168" y="3736"/>
                  </a:lnTo>
                  <a:cubicBezTo>
                    <a:pt x="1235" y="3803"/>
                    <a:pt x="1335" y="3836"/>
                    <a:pt x="1402" y="3870"/>
                  </a:cubicBezTo>
                  <a:cubicBezTo>
                    <a:pt x="1402" y="3870"/>
                    <a:pt x="1402" y="3870"/>
                    <a:pt x="1402" y="3870"/>
                  </a:cubicBezTo>
                  <a:lnTo>
                    <a:pt x="1402" y="3870"/>
                  </a:lnTo>
                  <a:cubicBezTo>
                    <a:pt x="1404" y="3937"/>
                    <a:pt x="1410" y="3994"/>
                    <a:pt x="1435" y="4070"/>
                  </a:cubicBezTo>
                  <a:lnTo>
                    <a:pt x="1869" y="6838"/>
                  </a:lnTo>
                  <a:cubicBezTo>
                    <a:pt x="1902" y="7005"/>
                    <a:pt x="1869" y="7339"/>
                    <a:pt x="2035" y="7472"/>
                  </a:cubicBezTo>
                  <a:cubicBezTo>
                    <a:pt x="2035" y="7472"/>
                    <a:pt x="2102" y="7506"/>
                    <a:pt x="2135" y="7506"/>
                  </a:cubicBezTo>
                  <a:lnTo>
                    <a:pt x="2836" y="7872"/>
                  </a:lnTo>
                  <a:lnTo>
                    <a:pt x="5938" y="9440"/>
                  </a:lnTo>
                  <a:lnTo>
                    <a:pt x="10608" y="11809"/>
                  </a:lnTo>
                  <a:lnTo>
                    <a:pt x="16145" y="14577"/>
                  </a:lnTo>
                  <a:lnTo>
                    <a:pt x="21683" y="17379"/>
                  </a:lnTo>
                  <a:lnTo>
                    <a:pt x="26520" y="19814"/>
                  </a:lnTo>
                  <a:lnTo>
                    <a:pt x="29855" y="21482"/>
                  </a:lnTo>
                  <a:lnTo>
                    <a:pt x="30723" y="21949"/>
                  </a:lnTo>
                  <a:cubicBezTo>
                    <a:pt x="30839" y="21996"/>
                    <a:pt x="30922" y="22058"/>
                    <a:pt x="31030" y="22058"/>
                  </a:cubicBezTo>
                  <a:cubicBezTo>
                    <a:pt x="31077" y="22058"/>
                    <a:pt x="31129" y="22046"/>
                    <a:pt x="31190" y="22016"/>
                  </a:cubicBezTo>
                  <a:cubicBezTo>
                    <a:pt x="32124" y="21616"/>
                    <a:pt x="32957" y="20982"/>
                    <a:pt x="33591" y="20181"/>
                  </a:cubicBezTo>
                  <a:cubicBezTo>
                    <a:pt x="34625" y="18947"/>
                    <a:pt x="35126" y="17346"/>
                    <a:pt x="34992" y="15778"/>
                  </a:cubicBezTo>
                  <a:cubicBezTo>
                    <a:pt x="34992" y="15445"/>
                    <a:pt x="34965" y="15139"/>
                    <a:pt x="34910" y="14860"/>
                  </a:cubicBezTo>
                  <a:lnTo>
                    <a:pt x="34910" y="14860"/>
                  </a:lnTo>
                  <a:cubicBezTo>
                    <a:pt x="34927" y="14795"/>
                    <a:pt x="34909" y="14722"/>
                    <a:pt x="34832" y="14681"/>
                  </a:cubicBezTo>
                  <a:lnTo>
                    <a:pt x="34832" y="14681"/>
                  </a:lnTo>
                  <a:cubicBezTo>
                    <a:pt x="34813" y="14665"/>
                    <a:pt x="34791" y="14654"/>
                    <a:pt x="34768" y="14648"/>
                  </a:cubicBezTo>
                  <a:lnTo>
                    <a:pt x="34768" y="14648"/>
                  </a:lnTo>
                  <a:lnTo>
                    <a:pt x="19281" y="6838"/>
                  </a:lnTo>
                  <a:lnTo>
                    <a:pt x="11475" y="2902"/>
                  </a:lnTo>
                  <a:lnTo>
                    <a:pt x="7673" y="968"/>
                  </a:lnTo>
                  <a:lnTo>
                    <a:pt x="6739" y="501"/>
                  </a:lnTo>
                  <a:lnTo>
                    <a:pt x="6272" y="267"/>
                  </a:lnTo>
                  <a:cubicBezTo>
                    <a:pt x="6105" y="167"/>
                    <a:pt x="5938" y="67"/>
                    <a:pt x="5738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8019006" y="818765"/>
              <a:ext cx="194234" cy="99709"/>
            </a:xfrm>
            <a:custGeom>
              <a:avLst/>
              <a:gdLst/>
              <a:ahLst/>
              <a:cxnLst/>
              <a:rect l="l" t="t" r="r" b="b"/>
              <a:pathLst>
                <a:path w="8918" h="4578" extrusionOk="0">
                  <a:moveTo>
                    <a:pt x="290" y="1"/>
                  </a:moveTo>
                  <a:cubicBezTo>
                    <a:pt x="124" y="1"/>
                    <a:pt x="0" y="235"/>
                    <a:pt x="172" y="321"/>
                  </a:cubicBezTo>
                  <a:lnTo>
                    <a:pt x="8578" y="4558"/>
                  </a:lnTo>
                  <a:cubicBezTo>
                    <a:pt x="8606" y="4572"/>
                    <a:pt x="8634" y="4578"/>
                    <a:pt x="8659" y="4578"/>
                  </a:cubicBezTo>
                  <a:cubicBezTo>
                    <a:pt x="8818" y="4578"/>
                    <a:pt x="8917" y="4343"/>
                    <a:pt x="8745" y="4257"/>
                  </a:cubicBezTo>
                  <a:cubicBezTo>
                    <a:pt x="5943" y="2856"/>
                    <a:pt x="3174" y="1422"/>
                    <a:pt x="372" y="21"/>
                  </a:cubicBezTo>
                  <a:cubicBezTo>
                    <a:pt x="344" y="7"/>
                    <a:pt x="317" y="1"/>
                    <a:pt x="290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8266877" y="906392"/>
              <a:ext cx="655338" cy="400338"/>
            </a:xfrm>
            <a:custGeom>
              <a:avLst/>
              <a:gdLst/>
              <a:ahLst/>
              <a:cxnLst/>
              <a:rect l="l" t="t" r="r" b="b"/>
              <a:pathLst>
                <a:path w="30089" h="18381" extrusionOk="0">
                  <a:moveTo>
                    <a:pt x="2702" y="1"/>
                  </a:moveTo>
                  <a:cubicBezTo>
                    <a:pt x="1935" y="434"/>
                    <a:pt x="767" y="1068"/>
                    <a:pt x="0" y="1535"/>
                  </a:cubicBezTo>
                  <a:lnTo>
                    <a:pt x="467" y="4771"/>
                  </a:lnTo>
                  <a:lnTo>
                    <a:pt x="27420" y="18381"/>
                  </a:lnTo>
                  <a:cubicBezTo>
                    <a:pt x="27420" y="18381"/>
                    <a:pt x="29721" y="17780"/>
                    <a:pt x="30088" y="13744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8263239" y="902318"/>
              <a:ext cx="663332" cy="408767"/>
            </a:xfrm>
            <a:custGeom>
              <a:avLst/>
              <a:gdLst/>
              <a:ahLst/>
              <a:cxnLst/>
              <a:rect l="l" t="t" r="r" b="b"/>
              <a:pathLst>
                <a:path w="30456" h="18768" extrusionOk="0">
                  <a:moveTo>
                    <a:pt x="2878" y="375"/>
                  </a:moveTo>
                  <a:lnTo>
                    <a:pt x="5538" y="1689"/>
                  </a:lnTo>
                  <a:lnTo>
                    <a:pt x="12076" y="4991"/>
                  </a:lnTo>
                  <a:lnTo>
                    <a:pt x="19948" y="8961"/>
                  </a:lnTo>
                  <a:lnTo>
                    <a:pt x="26820" y="12397"/>
                  </a:lnTo>
                  <a:lnTo>
                    <a:pt x="29088" y="13531"/>
                  </a:lnTo>
                  <a:lnTo>
                    <a:pt x="29788" y="13898"/>
                  </a:lnTo>
                  <a:cubicBezTo>
                    <a:pt x="29877" y="13957"/>
                    <a:pt x="29991" y="14016"/>
                    <a:pt x="30109" y="14051"/>
                  </a:cubicBezTo>
                  <a:lnTo>
                    <a:pt x="30109" y="14051"/>
                  </a:lnTo>
                  <a:cubicBezTo>
                    <a:pt x="29926" y="15630"/>
                    <a:pt x="29348" y="17519"/>
                    <a:pt x="27787" y="18267"/>
                  </a:cubicBezTo>
                  <a:cubicBezTo>
                    <a:pt x="27741" y="18290"/>
                    <a:pt x="27680" y="18313"/>
                    <a:pt x="27624" y="18336"/>
                  </a:cubicBezTo>
                  <a:lnTo>
                    <a:pt x="27624" y="18336"/>
                  </a:lnTo>
                  <a:lnTo>
                    <a:pt x="24451" y="16733"/>
                  </a:lnTo>
                  <a:lnTo>
                    <a:pt x="16913" y="12930"/>
                  </a:lnTo>
                  <a:lnTo>
                    <a:pt x="8340" y="8661"/>
                  </a:lnTo>
                  <a:lnTo>
                    <a:pt x="2035" y="5492"/>
                  </a:lnTo>
                  <a:lnTo>
                    <a:pt x="1201" y="5091"/>
                  </a:lnTo>
                  <a:cubicBezTo>
                    <a:pt x="1082" y="5002"/>
                    <a:pt x="964" y="4939"/>
                    <a:pt x="821" y="4880"/>
                  </a:cubicBezTo>
                  <a:lnTo>
                    <a:pt x="821" y="4880"/>
                  </a:lnTo>
                  <a:cubicBezTo>
                    <a:pt x="828" y="4893"/>
                    <a:pt x="824" y="4909"/>
                    <a:pt x="801" y="4925"/>
                  </a:cubicBezTo>
                  <a:cubicBezTo>
                    <a:pt x="801" y="4907"/>
                    <a:pt x="801" y="4889"/>
                    <a:pt x="800" y="4871"/>
                  </a:cubicBezTo>
                  <a:lnTo>
                    <a:pt x="800" y="4871"/>
                  </a:lnTo>
                  <a:cubicBezTo>
                    <a:pt x="807" y="4874"/>
                    <a:pt x="814" y="4877"/>
                    <a:pt x="821" y="4880"/>
                  </a:cubicBezTo>
                  <a:lnTo>
                    <a:pt x="821" y="4880"/>
                  </a:lnTo>
                  <a:cubicBezTo>
                    <a:pt x="817" y="4871"/>
                    <a:pt x="809" y="4863"/>
                    <a:pt x="799" y="4857"/>
                  </a:cubicBezTo>
                  <a:lnTo>
                    <a:pt x="799" y="4857"/>
                  </a:lnTo>
                  <a:cubicBezTo>
                    <a:pt x="800" y="4861"/>
                    <a:pt x="800" y="4866"/>
                    <a:pt x="800" y="4871"/>
                  </a:cubicBezTo>
                  <a:lnTo>
                    <a:pt x="800" y="4871"/>
                  </a:lnTo>
                  <a:cubicBezTo>
                    <a:pt x="789" y="4867"/>
                    <a:pt x="779" y="4862"/>
                    <a:pt x="768" y="4858"/>
                  </a:cubicBezTo>
                  <a:cubicBezTo>
                    <a:pt x="729" y="4838"/>
                    <a:pt x="724" y="4830"/>
                    <a:pt x="734" y="4830"/>
                  </a:cubicBezTo>
                  <a:cubicBezTo>
                    <a:pt x="746" y="4830"/>
                    <a:pt x="777" y="4841"/>
                    <a:pt x="799" y="4857"/>
                  </a:cubicBezTo>
                  <a:lnTo>
                    <a:pt x="799" y="4857"/>
                  </a:lnTo>
                  <a:cubicBezTo>
                    <a:pt x="792" y="4705"/>
                    <a:pt x="763" y="4536"/>
                    <a:pt x="734" y="4391"/>
                  </a:cubicBezTo>
                  <a:lnTo>
                    <a:pt x="401" y="2156"/>
                  </a:lnTo>
                  <a:lnTo>
                    <a:pt x="355" y="1837"/>
                  </a:lnTo>
                  <a:lnTo>
                    <a:pt x="355" y="1837"/>
                  </a:lnTo>
                  <a:cubicBezTo>
                    <a:pt x="1196" y="1341"/>
                    <a:pt x="2037" y="871"/>
                    <a:pt x="2878" y="375"/>
                  </a:cubicBezTo>
                  <a:close/>
                  <a:moveTo>
                    <a:pt x="2883" y="1"/>
                  </a:moveTo>
                  <a:cubicBezTo>
                    <a:pt x="2858" y="1"/>
                    <a:pt x="2830" y="7"/>
                    <a:pt x="2802" y="21"/>
                  </a:cubicBezTo>
                  <a:cubicBezTo>
                    <a:pt x="2799" y="23"/>
                    <a:pt x="2796" y="25"/>
                    <a:pt x="2793" y="27"/>
                  </a:cubicBezTo>
                  <a:lnTo>
                    <a:pt x="2793" y="27"/>
                  </a:lnTo>
                  <a:cubicBezTo>
                    <a:pt x="2791" y="28"/>
                    <a:pt x="2790" y="29"/>
                    <a:pt x="2788" y="29"/>
                  </a:cubicBezTo>
                  <a:lnTo>
                    <a:pt x="2788" y="29"/>
                  </a:lnTo>
                  <a:cubicBezTo>
                    <a:pt x="1892" y="560"/>
                    <a:pt x="963" y="1025"/>
                    <a:pt x="101" y="1555"/>
                  </a:cubicBezTo>
                  <a:cubicBezTo>
                    <a:pt x="34" y="1622"/>
                    <a:pt x="0" y="1689"/>
                    <a:pt x="0" y="1756"/>
                  </a:cubicBezTo>
                  <a:lnTo>
                    <a:pt x="267" y="3724"/>
                  </a:lnTo>
                  <a:lnTo>
                    <a:pt x="434" y="4824"/>
                  </a:lnTo>
                  <a:cubicBezTo>
                    <a:pt x="434" y="4925"/>
                    <a:pt x="434" y="5025"/>
                    <a:pt x="534" y="5125"/>
                  </a:cubicBezTo>
                  <a:cubicBezTo>
                    <a:pt x="668" y="5191"/>
                    <a:pt x="801" y="5258"/>
                    <a:pt x="968" y="5325"/>
                  </a:cubicBezTo>
                  <a:lnTo>
                    <a:pt x="1902" y="5792"/>
                  </a:lnTo>
                  <a:lnTo>
                    <a:pt x="5104" y="7393"/>
                  </a:lnTo>
                  <a:lnTo>
                    <a:pt x="9474" y="9628"/>
                  </a:lnTo>
                  <a:lnTo>
                    <a:pt x="14444" y="12130"/>
                  </a:lnTo>
                  <a:lnTo>
                    <a:pt x="19314" y="14598"/>
                  </a:lnTo>
                  <a:lnTo>
                    <a:pt x="23551" y="16766"/>
                  </a:lnTo>
                  <a:lnTo>
                    <a:pt x="26486" y="18234"/>
                  </a:lnTo>
                  <a:lnTo>
                    <a:pt x="27253" y="18634"/>
                  </a:lnTo>
                  <a:cubicBezTo>
                    <a:pt x="27353" y="18701"/>
                    <a:pt x="27487" y="18768"/>
                    <a:pt x="27620" y="18768"/>
                  </a:cubicBezTo>
                  <a:cubicBezTo>
                    <a:pt x="27987" y="18668"/>
                    <a:pt x="28354" y="18468"/>
                    <a:pt x="28621" y="18201"/>
                  </a:cubicBezTo>
                  <a:cubicBezTo>
                    <a:pt x="29288" y="17567"/>
                    <a:pt x="29788" y="16800"/>
                    <a:pt x="30055" y="15932"/>
                  </a:cubicBezTo>
                  <a:cubicBezTo>
                    <a:pt x="30255" y="15265"/>
                    <a:pt x="30389" y="14598"/>
                    <a:pt x="30456" y="13931"/>
                  </a:cubicBezTo>
                  <a:cubicBezTo>
                    <a:pt x="30456" y="13864"/>
                    <a:pt x="30422" y="13798"/>
                    <a:pt x="30355" y="13764"/>
                  </a:cubicBezTo>
                  <a:lnTo>
                    <a:pt x="27620" y="12397"/>
                  </a:lnTo>
                  <a:lnTo>
                    <a:pt x="21082" y="9128"/>
                  </a:lnTo>
                  <a:lnTo>
                    <a:pt x="13177" y="5158"/>
                  </a:lnTo>
                  <a:lnTo>
                    <a:pt x="6338" y="1722"/>
                  </a:lnTo>
                  <a:cubicBezTo>
                    <a:pt x="5239" y="1156"/>
                    <a:pt x="4139" y="556"/>
                    <a:pt x="3007" y="56"/>
                  </a:cubicBezTo>
                  <a:lnTo>
                    <a:pt x="3007" y="56"/>
                  </a:lnTo>
                  <a:cubicBezTo>
                    <a:pt x="3000" y="49"/>
                    <a:pt x="2992" y="42"/>
                    <a:pt x="2984" y="36"/>
                  </a:cubicBezTo>
                  <a:lnTo>
                    <a:pt x="2984" y="36"/>
                  </a:lnTo>
                  <a:lnTo>
                    <a:pt x="2969" y="21"/>
                  </a:lnTo>
                  <a:cubicBezTo>
                    <a:pt x="2941" y="7"/>
                    <a:pt x="2913" y="1"/>
                    <a:pt x="2887" y="1"/>
                  </a:cubicBezTo>
                  <a:cubicBezTo>
                    <a:pt x="2886" y="1"/>
                    <a:pt x="2885" y="1"/>
                    <a:pt x="2885" y="1"/>
                  </a:cubicBezTo>
                  <a:lnTo>
                    <a:pt x="2885" y="1"/>
                  </a:lnTo>
                  <a:cubicBezTo>
                    <a:pt x="2884" y="1"/>
                    <a:pt x="2884" y="1"/>
                    <a:pt x="2883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8592333" y="1054113"/>
              <a:ext cx="31341" cy="50421"/>
            </a:xfrm>
            <a:custGeom>
              <a:avLst/>
              <a:gdLst/>
              <a:ahLst/>
              <a:cxnLst/>
              <a:rect l="l" t="t" r="r" b="b"/>
              <a:pathLst>
                <a:path w="1439" h="2315" extrusionOk="0">
                  <a:moveTo>
                    <a:pt x="1207" y="0"/>
                  </a:moveTo>
                  <a:cubicBezTo>
                    <a:pt x="1154" y="0"/>
                    <a:pt x="1102" y="27"/>
                    <a:pt x="1070" y="90"/>
                  </a:cubicBezTo>
                  <a:cubicBezTo>
                    <a:pt x="736" y="758"/>
                    <a:pt x="403" y="1391"/>
                    <a:pt x="69" y="2025"/>
                  </a:cubicBezTo>
                  <a:cubicBezTo>
                    <a:pt x="0" y="2186"/>
                    <a:pt x="121" y="2315"/>
                    <a:pt x="235" y="2315"/>
                  </a:cubicBezTo>
                  <a:cubicBezTo>
                    <a:pt x="287" y="2315"/>
                    <a:pt x="338" y="2288"/>
                    <a:pt x="369" y="2225"/>
                  </a:cubicBezTo>
                  <a:lnTo>
                    <a:pt x="1370" y="257"/>
                  </a:lnTo>
                  <a:cubicBezTo>
                    <a:pt x="1438" y="121"/>
                    <a:pt x="1321" y="0"/>
                    <a:pt x="1207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8578567" y="1040783"/>
              <a:ext cx="21824" cy="36416"/>
            </a:xfrm>
            <a:custGeom>
              <a:avLst/>
              <a:gdLst/>
              <a:ahLst/>
              <a:cxnLst/>
              <a:rect l="l" t="t" r="r" b="b"/>
              <a:pathLst>
                <a:path w="1002" h="1672" extrusionOk="0">
                  <a:moveTo>
                    <a:pt x="813" y="1"/>
                  </a:moveTo>
                  <a:cubicBezTo>
                    <a:pt x="752" y="1"/>
                    <a:pt x="689" y="37"/>
                    <a:pt x="668" y="102"/>
                  </a:cubicBezTo>
                  <a:lnTo>
                    <a:pt x="67" y="1403"/>
                  </a:lnTo>
                  <a:cubicBezTo>
                    <a:pt x="0" y="1470"/>
                    <a:pt x="34" y="1570"/>
                    <a:pt x="101" y="1636"/>
                  </a:cubicBezTo>
                  <a:cubicBezTo>
                    <a:pt x="136" y="1660"/>
                    <a:pt x="171" y="1671"/>
                    <a:pt x="205" y="1671"/>
                  </a:cubicBezTo>
                  <a:cubicBezTo>
                    <a:pt x="267" y="1671"/>
                    <a:pt x="324" y="1634"/>
                    <a:pt x="367" y="1570"/>
                  </a:cubicBezTo>
                  <a:lnTo>
                    <a:pt x="968" y="269"/>
                  </a:lnTo>
                  <a:cubicBezTo>
                    <a:pt x="1001" y="202"/>
                    <a:pt x="968" y="69"/>
                    <a:pt x="901" y="35"/>
                  </a:cubicBezTo>
                  <a:cubicBezTo>
                    <a:pt x="878" y="12"/>
                    <a:pt x="845" y="1"/>
                    <a:pt x="813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8635939" y="1076636"/>
              <a:ext cx="31320" cy="50050"/>
            </a:xfrm>
            <a:custGeom>
              <a:avLst/>
              <a:gdLst/>
              <a:ahLst/>
              <a:cxnLst/>
              <a:rect l="l" t="t" r="r" b="b"/>
              <a:pathLst>
                <a:path w="1438" h="2298" extrusionOk="0">
                  <a:moveTo>
                    <a:pt x="1207" y="0"/>
                  </a:moveTo>
                  <a:cubicBezTo>
                    <a:pt x="1153" y="0"/>
                    <a:pt x="1101" y="27"/>
                    <a:pt x="1069" y="90"/>
                  </a:cubicBezTo>
                  <a:lnTo>
                    <a:pt x="68" y="2025"/>
                  </a:lnTo>
                  <a:cubicBezTo>
                    <a:pt x="0" y="2161"/>
                    <a:pt x="117" y="2297"/>
                    <a:pt x="230" y="2297"/>
                  </a:cubicBezTo>
                  <a:cubicBezTo>
                    <a:pt x="284" y="2297"/>
                    <a:pt x="337" y="2267"/>
                    <a:pt x="369" y="2192"/>
                  </a:cubicBezTo>
                  <a:lnTo>
                    <a:pt x="1369" y="257"/>
                  </a:lnTo>
                  <a:cubicBezTo>
                    <a:pt x="1438" y="121"/>
                    <a:pt x="1320" y="0"/>
                    <a:pt x="1207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8622892" y="1063218"/>
              <a:ext cx="22564" cy="36024"/>
            </a:xfrm>
            <a:custGeom>
              <a:avLst/>
              <a:gdLst/>
              <a:ahLst/>
              <a:cxnLst/>
              <a:rect l="l" t="t" r="r" b="b"/>
              <a:pathLst>
                <a:path w="1036" h="1654" extrusionOk="0">
                  <a:moveTo>
                    <a:pt x="806" y="1"/>
                  </a:moveTo>
                  <a:cubicBezTo>
                    <a:pt x="752" y="1"/>
                    <a:pt x="700" y="31"/>
                    <a:pt x="667" y="106"/>
                  </a:cubicBezTo>
                  <a:lnTo>
                    <a:pt x="34" y="1407"/>
                  </a:lnTo>
                  <a:cubicBezTo>
                    <a:pt x="0" y="1474"/>
                    <a:pt x="34" y="1574"/>
                    <a:pt x="100" y="1640"/>
                  </a:cubicBezTo>
                  <a:cubicBezTo>
                    <a:pt x="127" y="1649"/>
                    <a:pt x="154" y="1654"/>
                    <a:pt x="180" y="1654"/>
                  </a:cubicBezTo>
                  <a:cubicBezTo>
                    <a:pt x="249" y="1654"/>
                    <a:pt x="309" y="1623"/>
                    <a:pt x="334" y="1574"/>
                  </a:cubicBezTo>
                  <a:lnTo>
                    <a:pt x="968" y="273"/>
                  </a:lnTo>
                  <a:cubicBezTo>
                    <a:pt x="1036" y="137"/>
                    <a:pt x="919" y="1"/>
                    <a:pt x="80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8680264" y="1098831"/>
              <a:ext cx="31320" cy="50050"/>
            </a:xfrm>
            <a:custGeom>
              <a:avLst/>
              <a:gdLst/>
              <a:ahLst/>
              <a:cxnLst/>
              <a:rect l="l" t="t" r="r" b="b"/>
              <a:pathLst>
                <a:path w="1438" h="2298" extrusionOk="0">
                  <a:moveTo>
                    <a:pt x="1207" y="0"/>
                  </a:moveTo>
                  <a:cubicBezTo>
                    <a:pt x="1154" y="0"/>
                    <a:pt x="1101" y="31"/>
                    <a:pt x="1069" y="106"/>
                  </a:cubicBezTo>
                  <a:lnTo>
                    <a:pt x="68" y="2040"/>
                  </a:lnTo>
                  <a:cubicBezTo>
                    <a:pt x="0" y="2177"/>
                    <a:pt x="118" y="2297"/>
                    <a:pt x="231" y="2297"/>
                  </a:cubicBezTo>
                  <a:cubicBezTo>
                    <a:pt x="284" y="2297"/>
                    <a:pt x="337" y="2271"/>
                    <a:pt x="368" y="2207"/>
                  </a:cubicBezTo>
                  <a:lnTo>
                    <a:pt x="1369" y="272"/>
                  </a:lnTo>
                  <a:cubicBezTo>
                    <a:pt x="1437" y="136"/>
                    <a:pt x="1320" y="0"/>
                    <a:pt x="1207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8666455" y="1085566"/>
              <a:ext cx="22564" cy="36024"/>
            </a:xfrm>
            <a:custGeom>
              <a:avLst/>
              <a:gdLst/>
              <a:ahLst/>
              <a:cxnLst/>
              <a:rect l="l" t="t" r="r" b="b"/>
              <a:pathLst>
                <a:path w="1036" h="1654" extrusionOk="0">
                  <a:moveTo>
                    <a:pt x="856" y="1"/>
                  </a:moveTo>
                  <a:cubicBezTo>
                    <a:pt x="784" y="1"/>
                    <a:pt x="718" y="32"/>
                    <a:pt x="669" y="81"/>
                  </a:cubicBezTo>
                  <a:lnTo>
                    <a:pt x="702" y="81"/>
                  </a:lnTo>
                  <a:lnTo>
                    <a:pt x="68" y="1382"/>
                  </a:lnTo>
                  <a:cubicBezTo>
                    <a:pt x="0" y="1518"/>
                    <a:pt x="117" y="1654"/>
                    <a:pt x="230" y="1654"/>
                  </a:cubicBezTo>
                  <a:cubicBezTo>
                    <a:pt x="284" y="1654"/>
                    <a:pt x="337" y="1623"/>
                    <a:pt x="369" y="1548"/>
                  </a:cubicBezTo>
                  <a:lnTo>
                    <a:pt x="1002" y="281"/>
                  </a:lnTo>
                  <a:cubicBezTo>
                    <a:pt x="1036" y="181"/>
                    <a:pt x="1002" y="81"/>
                    <a:pt x="936" y="14"/>
                  </a:cubicBezTo>
                  <a:cubicBezTo>
                    <a:pt x="909" y="5"/>
                    <a:pt x="882" y="1"/>
                    <a:pt x="85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8724568" y="1120961"/>
              <a:ext cx="31341" cy="50442"/>
            </a:xfrm>
            <a:custGeom>
              <a:avLst/>
              <a:gdLst/>
              <a:ahLst/>
              <a:cxnLst/>
              <a:rect l="l" t="t" r="r" b="b"/>
              <a:pathLst>
                <a:path w="1439" h="2316" extrusionOk="0">
                  <a:moveTo>
                    <a:pt x="1178" y="1"/>
                  </a:moveTo>
                  <a:cubicBezTo>
                    <a:pt x="1122" y="1"/>
                    <a:pt x="1068" y="28"/>
                    <a:pt x="1036" y="90"/>
                  </a:cubicBezTo>
                  <a:lnTo>
                    <a:pt x="69" y="2058"/>
                  </a:lnTo>
                  <a:cubicBezTo>
                    <a:pt x="1" y="2195"/>
                    <a:pt x="118" y="2315"/>
                    <a:pt x="232" y="2315"/>
                  </a:cubicBezTo>
                  <a:cubicBezTo>
                    <a:pt x="285" y="2315"/>
                    <a:pt x="337" y="2289"/>
                    <a:pt x="369" y="2225"/>
                  </a:cubicBezTo>
                  <a:lnTo>
                    <a:pt x="1370" y="290"/>
                  </a:lnTo>
                  <a:cubicBezTo>
                    <a:pt x="1439" y="130"/>
                    <a:pt x="1303" y="1"/>
                    <a:pt x="117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8711521" y="1107631"/>
              <a:ext cx="21824" cy="36394"/>
            </a:xfrm>
            <a:custGeom>
              <a:avLst/>
              <a:gdLst/>
              <a:ahLst/>
              <a:cxnLst/>
              <a:rect l="l" t="t" r="r" b="b"/>
              <a:pathLst>
                <a:path w="1002" h="1671" extrusionOk="0">
                  <a:moveTo>
                    <a:pt x="797" y="0"/>
                  </a:moveTo>
                  <a:cubicBezTo>
                    <a:pt x="735" y="0"/>
                    <a:pt x="678" y="37"/>
                    <a:pt x="635" y="102"/>
                  </a:cubicBezTo>
                  <a:lnTo>
                    <a:pt x="34" y="1403"/>
                  </a:lnTo>
                  <a:cubicBezTo>
                    <a:pt x="1" y="1469"/>
                    <a:pt x="1" y="1603"/>
                    <a:pt x="101" y="1636"/>
                  </a:cubicBezTo>
                  <a:cubicBezTo>
                    <a:pt x="125" y="1660"/>
                    <a:pt x="157" y="1671"/>
                    <a:pt x="190" y="1671"/>
                  </a:cubicBezTo>
                  <a:cubicBezTo>
                    <a:pt x="250" y="1671"/>
                    <a:pt x="313" y="1634"/>
                    <a:pt x="334" y="1570"/>
                  </a:cubicBezTo>
                  <a:lnTo>
                    <a:pt x="935" y="269"/>
                  </a:lnTo>
                  <a:cubicBezTo>
                    <a:pt x="1002" y="202"/>
                    <a:pt x="968" y="102"/>
                    <a:pt x="901" y="35"/>
                  </a:cubicBezTo>
                  <a:cubicBezTo>
                    <a:pt x="866" y="12"/>
                    <a:pt x="831" y="0"/>
                    <a:pt x="797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8768849" y="1143483"/>
              <a:ext cx="30644" cy="50290"/>
            </a:xfrm>
            <a:custGeom>
              <a:avLst/>
              <a:gdLst/>
              <a:ahLst/>
              <a:cxnLst/>
              <a:rect l="l" t="t" r="r" b="b"/>
              <a:pathLst>
                <a:path w="1407" h="2309" extrusionOk="0">
                  <a:moveTo>
                    <a:pt x="1176" y="0"/>
                  </a:moveTo>
                  <a:cubicBezTo>
                    <a:pt x="1122" y="0"/>
                    <a:pt x="1070" y="27"/>
                    <a:pt x="1038" y="90"/>
                  </a:cubicBezTo>
                  <a:lnTo>
                    <a:pt x="71" y="2025"/>
                  </a:lnTo>
                  <a:cubicBezTo>
                    <a:pt x="0" y="2167"/>
                    <a:pt x="129" y="2308"/>
                    <a:pt x="247" y="2308"/>
                  </a:cubicBezTo>
                  <a:cubicBezTo>
                    <a:pt x="295" y="2308"/>
                    <a:pt x="342" y="2284"/>
                    <a:pt x="371" y="2225"/>
                  </a:cubicBezTo>
                  <a:lnTo>
                    <a:pt x="1338" y="257"/>
                  </a:lnTo>
                  <a:cubicBezTo>
                    <a:pt x="1407" y="121"/>
                    <a:pt x="1289" y="0"/>
                    <a:pt x="1176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8754604" y="1130153"/>
              <a:ext cx="23065" cy="36155"/>
            </a:xfrm>
            <a:custGeom>
              <a:avLst/>
              <a:gdLst/>
              <a:ahLst/>
              <a:cxnLst/>
              <a:rect l="l" t="t" r="r" b="b"/>
              <a:pathLst>
                <a:path w="1059" h="1660" extrusionOk="0">
                  <a:moveTo>
                    <a:pt x="844" y="1"/>
                  </a:moveTo>
                  <a:cubicBezTo>
                    <a:pt x="791" y="1"/>
                    <a:pt x="735" y="37"/>
                    <a:pt x="691" y="102"/>
                  </a:cubicBezTo>
                  <a:lnTo>
                    <a:pt x="91" y="1403"/>
                  </a:lnTo>
                  <a:cubicBezTo>
                    <a:pt x="0" y="1539"/>
                    <a:pt x="110" y="1660"/>
                    <a:pt x="232" y="1660"/>
                  </a:cubicBezTo>
                  <a:cubicBezTo>
                    <a:pt x="289" y="1660"/>
                    <a:pt x="349" y="1633"/>
                    <a:pt x="391" y="1570"/>
                  </a:cubicBezTo>
                  <a:lnTo>
                    <a:pt x="992" y="269"/>
                  </a:lnTo>
                  <a:cubicBezTo>
                    <a:pt x="1058" y="169"/>
                    <a:pt x="1025" y="69"/>
                    <a:pt x="925" y="35"/>
                  </a:cubicBezTo>
                  <a:cubicBezTo>
                    <a:pt x="901" y="12"/>
                    <a:pt x="873" y="1"/>
                    <a:pt x="84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8812433" y="1166005"/>
              <a:ext cx="31385" cy="49550"/>
            </a:xfrm>
            <a:custGeom>
              <a:avLst/>
              <a:gdLst/>
              <a:ahLst/>
              <a:cxnLst/>
              <a:rect l="l" t="t" r="r" b="b"/>
              <a:pathLst>
                <a:path w="1441" h="2275" extrusionOk="0">
                  <a:moveTo>
                    <a:pt x="1209" y="0"/>
                  </a:moveTo>
                  <a:cubicBezTo>
                    <a:pt x="1156" y="0"/>
                    <a:pt x="1104" y="27"/>
                    <a:pt x="1072" y="90"/>
                  </a:cubicBezTo>
                  <a:lnTo>
                    <a:pt x="1072" y="57"/>
                  </a:lnTo>
                  <a:lnTo>
                    <a:pt x="71" y="1992"/>
                  </a:lnTo>
                  <a:cubicBezTo>
                    <a:pt x="0" y="2133"/>
                    <a:pt x="147" y="2275"/>
                    <a:pt x="274" y="2275"/>
                  </a:cubicBezTo>
                  <a:cubicBezTo>
                    <a:pt x="326" y="2275"/>
                    <a:pt x="375" y="2251"/>
                    <a:pt x="405" y="2192"/>
                  </a:cubicBezTo>
                  <a:lnTo>
                    <a:pt x="1372" y="257"/>
                  </a:lnTo>
                  <a:cubicBezTo>
                    <a:pt x="1440" y="121"/>
                    <a:pt x="1323" y="0"/>
                    <a:pt x="1209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8798842" y="1152413"/>
              <a:ext cx="22412" cy="36264"/>
            </a:xfrm>
            <a:custGeom>
              <a:avLst/>
              <a:gdLst/>
              <a:ahLst/>
              <a:cxnLst/>
              <a:rect l="l" t="t" r="r" b="b"/>
              <a:pathLst>
                <a:path w="1029" h="1665" extrusionOk="0">
                  <a:moveTo>
                    <a:pt x="864" y="1"/>
                  </a:moveTo>
                  <a:cubicBezTo>
                    <a:pt x="798" y="1"/>
                    <a:pt x="720" y="32"/>
                    <a:pt x="695" y="81"/>
                  </a:cubicBezTo>
                  <a:lnTo>
                    <a:pt x="95" y="1382"/>
                  </a:lnTo>
                  <a:cubicBezTo>
                    <a:pt x="0" y="1523"/>
                    <a:pt x="123" y="1665"/>
                    <a:pt x="250" y="1665"/>
                  </a:cubicBezTo>
                  <a:cubicBezTo>
                    <a:pt x="303" y="1665"/>
                    <a:pt x="356" y="1640"/>
                    <a:pt x="395" y="1582"/>
                  </a:cubicBezTo>
                  <a:lnTo>
                    <a:pt x="995" y="281"/>
                  </a:lnTo>
                  <a:cubicBezTo>
                    <a:pt x="1029" y="181"/>
                    <a:pt x="1029" y="81"/>
                    <a:pt x="929" y="14"/>
                  </a:cubicBezTo>
                  <a:cubicBezTo>
                    <a:pt x="911" y="5"/>
                    <a:pt x="888" y="1"/>
                    <a:pt x="86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8266877" y="906392"/>
              <a:ext cx="283358" cy="215077"/>
            </a:xfrm>
            <a:custGeom>
              <a:avLst/>
              <a:gdLst/>
              <a:ahLst/>
              <a:cxnLst/>
              <a:rect l="l" t="t" r="r" b="b"/>
              <a:pathLst>
                <a:path w="13010" h="9875" extrusionOk="0">
                  <a:moveTo>
                    <a:pt x="2702" y="1"/>
                  </a:moveTo>
                  <a:lnTo>
                    <a:pt x="0" y="1569"/>
                  </a:lnTo>
                  <a:lnTo>
                    <a:pt x="467" y="4771"/>
                  </a:lnTo>
                  <a:lnTo>
                    <a:pt x="10574" y="9875"/>
                  </a:lnTo>
                  <a:cubicBezTo>
                    <a:pt x="11809" y="7606"/>
                    <a:pt x="11775" y="7439"/>
                    <a:pt x="13010" y="5171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8263239" y="901948"/>
              <a:ext cx="291373" cy="223223"/>
            </a:xfrm>
            <a:custGeom>
              <a:avLst/>
              <a:gdLst/>
              <a:ahLst/>
              <a:cxnLst/>
              <a:rect l="l" t="t" r="r" b="b"/>
              <a:pathLst>
                <a:path w="13378" h="10249" extrusionOk="0">
                  <a:moveTo>
                    <a:pt x="801" y="4887"/>
                  </a:moveTo>
                  <a:cubicBezTo>
                    <a:pt x="806" y="4895"/>
                    <a:pt x="807" y="4903"/>
                    <a:pt x="801" y="4908"/>
                  </a:cubicBezTo>
                  <a:cubicBezTo>
                    <a:pt x="801" y="4901"/>
                    <a:pt x="801" y="4894"/>
                    <a:pt x="801" y="4887"/>
                  </a:cubicBezTo>
                  <a:close/>
                  <a:moveTo>
                    <a:pt x="2891" y="383"/>
                  </a:moveTo>
                  <a:lnTo>
                    <a:pt x="6305" y="2106"/>
                  </a:lnTo>
                  <a:lnTo>
                    <a:pt x="11842" y="4875"/>
                  </a:lnTo>
                  <a:lnTo>
                    <a:pt x="12959" y="5433"/>
                  </a:lnTo>
                  <a:lnTo>
                    <a:pt x="12959" y="5433"/>
                  </a:lnTo>
                  <a:cubicBezTo>
                    <a:pt x="12183" y="6901"/>
                    <a:pt x="11461" y="8396"/>
                    <a:pt x="10656" y="9835"/>
                  </a:cubicBezTo>
                  <a:lnTo>
                    <a:pt x="10656" y="9835"/>
                  </a:lnTo>
                  <a:lnTo>
                    <a:pt x="5738" y="7343"/>
                  </a:lnTo>
                  <a:lnTo>
                    <a:pt x="2269" y="5609"/>
                  </a:lnTo>
                  <a:lnTo>
                    <a:pt x="1135" y="5008"/>
                  </a:lnTo>
                  <a:lnTo>
                    <a:pt x="834" y="4875"/>
                  </a:lnTo>
                  <a:cubicBezTo>
                    <a:pt x="821" y="4868"/>
                    <a:pt x="810" y="4863"/>
                    <a:pt x="800" y="4858"/>
                  </a:cubicBezTo>
                  <a:lnTo>
                    <a:pt x="800" y="4858"/>
                  </a:lnTo>
                  <a:cubicBezTo>
                    <a:pt x="794" y="4702"/>
                    <a:pt x="764" y="4521"/>
                    <a:pt x="734" y="4341"/>
                  </a:cubicBezTo>
                  <a:lnTo>
                    <a:pt x="568" y="3240"/>
                  </a:lnTo>
                  <a:lnTo>
                    <a:pt x="384" y="1806"/>
                  </a:lnTo>
                  <a:lnTo>
                    <a:pt x="2891" y="383"/>
                  </a:lnTo>
                  <a:close/>
                  <a:moveTo>
                    <a:pt x="2891" y="0"/>
                  </a:moveTo>
                  <a:cubicBezTo>
                    <a:pt x="2734" y="0"/>
                    <a:pt x="2557" y="147"/>
                    <a:pt x="2436" y="238"/>
                  </a:cubicBezTo>
                  <a:lnTo>
                    <a:pt x="1535" y="739"/>
                  </a:lnTo>
                  <a:lnTo>
                    <a:pt x="101" y="1572"/>
                  </a:lnTo>
                  <a:cubicBezTo>
                    <a:pt x="34" y="1606"/>
                    <a:pt x="0" y="1706"/>
                    <a:pt x="0" y="1773"/>
                  </a:cubicBezTo>
                  <a:lnTo>
                    <a:pt x="434" y="4875"/>
                  </a:lnTo>
                  <a:cubicBezTo>
                    <a:pt x="467" y="5108"/>
                    <a:pt x="534" y="5142"/>
                    <a:pt x="734" y="5208"/>
                  </a:cubicBezTo>
                  <a:lnTo>
                    <a:pt x="1668" y="5709"/>
                  </a:lnTo>
                  <a:lnTo>
                    <a:pt x="8673" y="9211"/>
                  </a:lnTo>
                  <a:lnTo>
                    <a:pt x="10641" y="10212"/>
                  </a:lnTo>
                  <a:cubicBezTo>
                    <a:pt x="10680" y="10237"/>
                    <a:pt x="10718" y="10248"/>
                    <a:pt x="10752" y="10248"/>
                  </a:cubicBezTo>
                  <a:cubicBezTo>
                    <a:pt x="10808" y="10248"/>
                    <a:pt x="10854" y="10220"/>
                    <a:pt x="10875" y="10179"/>
                  </a:cubicBezTo>
                  <a:cubicBezTo>
                    <a:pt x="11709" y="8611"/>
                    <a:pt x="12509" y="7010"/>
                    <a:pt x="13343" y="5475"/>
                  </a:cubicBezTo>
                  <a:cubicBezTo>
                    <a:pt x="13360" y="5443"/>
                    <a:pt x="13365" y="5411"/>
                    <a:pt x="13363" y="5382"/>
                  </a:cubicBezTo>
                  <a:lnTo>
                    <a:pt x="13363" y="5382"/>
                  </a:lnTo>
                  <a:cubicBezTo>
                    <a:pt x="13377" y="5317"/>
                    <a:pt x="13355" y="5248"/>
                    <a:pt x="13277" y="5208"/>
                  </a:cubicBezTo>
                  <a:lnTo>
                    <a:pt x="8106" y="2607"/>
                  </a:lnTo>
                  <a:lnTo>
                    <a:pt x="4570" y="839"/>
                  </a:lnTo>
                  <a:lnTo>
                    <a:pt x="3403" y="238"/>
                  </a:lnTo>
                  <a:cubicBezTo>
                    <a:pt x="3269" y="138"/>
                    <a:pt x="3103" y="71"/>
                    <a:pt x="2936" y="5"/>
                  </a:cubicBezTo>
                  <a:cubicBezTo>
                    <a:pt x="2921" y="2"/>
                    <a:pt x="2906" y="0"/>
                    <a:pt x="2891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8301640" y="997503"/>
              <a:ext cx="119398" cy="64120"/>
            </a:xfrm>
            <a:custGeom>
              <a:avLst/>
              <a:gdLst/>
              <a:ahLst/>
              <a:cxnLst/>
              <a:rect l="l" t="t" r="r" b="b"/>
              <a:pathLst>
                <a:path w="5482" h="2944" extrusionOk="0">
                  <a:moveTo>
                    <a:pt x="258" y="1"/>
                  </a:moveTo>
                  <a:cubicBezTo>
                    <a:pt x="99" y="1"/>
                    <a:pt x="0" y="235"/>
                    <a:pt x="172" y="321"/>
                  </a:cubicBezTo>
                  <a:lnTo>
                    <a:pt x="5142" y="2923"/>
                  </a:lnTo>
                  <a:cubicBezTo>
                    <a:pt x="5170" y="2937"/>
                    <a:pt x="5198" y="2943"/>
                    <a:pt x="5223" y="2943"/>
                  </a:cubicBezTo>
                  <a:cubicBezTo>
                    <a:pt x="5382" y="2943"/>
                    <a:pt x="5481" y="2709"/>
                    <a:pt x="5309" y="2623"/>
                  </a:cubicBezTo>
                  <a:lnTo>
                    <a:pt x="339" y="21"/>
                  </a:lnTo>
                  <a:cubicBezTo>
                    <a:pt x="311" y="7"/>
                    <a:pt x="284" y="1"/>
                    <a:pt x="258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8444155" y="1066246"/>
              <a:ext cx="10193" cy="8015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8363499" y="1006390"/>
              <a:ext cx="42123" cy="22825"/>
            </a:xfrm>
            <a:custGeom>
              <a:avLst/>
              <a:gdLst/>
              <a:ahLst/>
              <a:cxnLst/>
              <a:rect l="l" t="t" r="r" b="b"/>
              <a:pathLst>
                <a:path w="1934" h="1048" extrusionOk="0">
                  <a:moveTo>
                    <a:pt x="222" y="0"/>
                  </a:moveTo>
                  <a:cubicBezTo>
                    <a:pt x="152" y="0"/>
                    <a:pt x="92" y="31"/>
                    <a:pt x="67" y="80"/>
                  </a:cubicBezTo>
                  <a:cubicBezTo>
                    <a:pt x="1" y="180"/>
                    <a:pt x="34" y="280"/>
                    <a:pt x="134" y="313"/>
                  </a:cubicBezTo>
                  <a:lnTo>
                    <a:pt x="134" y="347"/>
                  </a:lnTo>
                  <a:lnTo>
                    <a:pt x="1602" y="1014"/>
                  </a:lnTo>
                  <a:cubicBezTo>
                    <a:pt x="1637" y="1037"/>
                    <a:pt x="1671" y="1047"/>
                    <a:pt x="1702" y="1047"/>
                  </a:cubicBezTo>
                  <a:cubicBezTo>
                    <a:pt x="1849" y="1047"/>
                    <a:pt x="1934" y="824"/>
                    <a:pt x="1769" y="714"/>
                  </a:cubicBezTo>
                  <a:lnTo>
                    <a:pt x="301" y="13"/>
                  </a:lnTo>
                  <a:cubicBezTo>
                    <a:pt x="274" y="4"/>
                    <a:pt x="247" y="0"/>
                    <a:pt x="222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8298002" y="925755"/>
              <a:ext cx="33302" cy="19602"/>
            </a:xfrm>
            <a:custGeom>
              <a:avLst/>
              <a:gdLst/>
              <a:ahLst/>
              <a:cxnLst/>
              <a:rect l="l" t="t" r="r" b="b"/>
              <a:pathLst>
                <a:path w="1529" h="900" extrusionOk="0">
                  <a:moveTo>
                    <a:pt x="1286" y="0"/>
                  </a:moveTo>
                  <a:cubicBezTo>
                    <a:pt x="1250" y="0"/>
                    <a:pt x="1212" y="14"/>
                    <a:pt x="1173" y="46"/>
                  </a:cubicBezTo>
                  <a:lnTo>
                    <a:pt x="172" y="580"/>
                  </a:lnTo>
                  <a:cubicBezTo>
                    <a:pt x="0" y="666"/>
                    <a:pt x="100" y="900"/>
                    <a:pt x="258" y="900"/>
                  </a:cubicBezTo>
                  <a:cubicBezTo>
                    <a:pt x="284" y="900"/>
                    <a:pt x="311" y="894"/>
                    <a:pt x="339" y="880"/>
                  </a:cubicBezTo>
                  <a:lnTo>
                    <a:pt x="1340" y="346"/>
                  </a:lnTo>
                  <a:cubicBezTo>
                    <a:pt x="1528" y="238"/>
                    <a:pt x="1434" y="0"/>
                    <a:pt x="1286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8409152" y="966269"/>
              <a:ext cx="81631" cy="43037"/>
            </a:xfrm>
            <a:custGeom>
              <a:avLst/>
              <a:gdLst/>
              <a:ahLst/>
              <a:cxnLst/>
              <a:rect l="l" t="t" r="r" b="b"/>
              <a:pathLst>
                <a:path w="3748" h="1976" extrusionOk="0">
                  <a:moveTo>
                    <a:pt x="259" y="0"/>
                  </a:moveTo>
                  <a:cubicBezTo>
                    <a:pt x="100" y="0"/>
                    <a:pt x="1" y="235"/>
                    <a:pt x="173" y="321"/>
                  </a:cubicBezTo>
                  <a:lnTo>
                    <a:pt x="3409" y="1955"/>
                  </a:lnTo>
                  <a:cubicBezTo>
                    <a:pt x="3437" y="1969"/>
                    <a:pt x="3464" y="1975"/>
                    <a:pt x="3490" y="1975"/>
                  </a:cubicBezTo>
                  <a:cubicBezTo>
                    <a:pt x="3648" y="1975"/>
                    <a:pt x="3748" y="1741"/>
                    <a:pt x="3575" y="1655"/>
                  </a:cubicBezTo>
                  <a:lnTo>
                    <a:pt x="340" y="20"/>
                  </a:lnTo>
                  <a:cubicBezTo>
                    <a:pt x="312" y="7"/>
                    <a:pt x="285" y="0"/>
                    <a:pt x="259" y="0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8378768" y="950717"/>
              <a:ext cx="10193" cy="8015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8348971" y="960126"/>
              <a:ext cx="40838" cy="22303"/>
            </a:xfrm>
            <a:custGeom>
              <a:avLst/>
              <a:gdLst/>
              <a:ahLst/>
              <a:cxnLst/>
              <a:rect l="l" t="t" r="r" b="b"/>
              <a:pathLst>
                <a:path w="1875" h="1024" extrusionOk="0">
                  <a:moveTo>
                    <a:pt x="196" y="1"/>
                  </a:moveTo>
                  <a:cubicBezTo>
                    <a:pt x="134" y="1"/>
                    <a:pt x="77" y="38"/>
                    <a:pt x="34" y="102"/>
                  </a:cubicBezTo>
                  <a:cubicBezTo>
                    <a:pt x="1" y="169"/>
                    <a:pt x="34" y="302"/>
                    <a:pt x="101" y="336"/>
                  </a:cubicBezTo>
                  <a:lnTo>
                    <a:pt x="1535" y="1003"/>
                  </a:lnTo>
                  <a:cubicBezTo>
                    <a:pt x="1563" y="1017"/>
                    <a:pt x="1590" y="1023"/>
                    <a:pt x="1616" y="1023"/>
                  </a:cubicBezTo>
                  <a:cubicBezTo>
                    <a:pt x="1775" y="1023"/>
                    <a:pt x="1874" y="789"/>
                    <a:pt x="1702" y="703"/>
                  </a:cubicBezTo>
                  <a:lnTo>
                    <a:pt x="301" y="36"/>
                  </a:lnTo>
                  <a:cubicBezTo>
                    <a:pt x="265" y="12"/>
                    <a:pt x="230" y="1"/>
                    <a:pt x="196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0"/>
            <p:cNvSpPr/>
            <p:nvPr/>
          </p:nvSpPr>
          <p:spPr>
            <a:xfrm>
              <a:off x="8492096" y="1053155"/>
              <a:ext cx="17468" cy="12937"/>
            </a:xfrm>
            <a:custGeom>
              <a:avLst/>
              <a:gdLst/>
              <a:ahLst/>
              <a:cxnLst/>
              <a:rect l="l" t="t" r="r" b="b"/>
              <a:pathLst>
                <a:path w="802" h="594" extrusionOk="0">
                  <a:moveTo>
                    <a:pt x="134" y="1"/>
                  </a:moveTo>
                  <a:cubicBezTo>
                    <a:pt x="101" y="34"/>
                    <a:pt x="68" y="34"/>
                    <a:pt x="34" y="101"/>
                  </a:cubicBezTo>
                  <a:cubicBezTo>
                    <a:pt x="1" y="168"/>
                    <a:pt x="1" y="268"/>
                    <a:pt x="101" y="335"/>
                  </a:cubicBezTo>
                  <a:lnTo>
                    <a:pt x="501" y="568"/>
                  </a:lnTo>
                  <a:cubicBezTo>
                    <a:pt x="535" y="585"/>
                    <a:pt x="560" y="593"/>
                    <a:pt x="585" y="593"/>
                  </a:cubicBezTo>
                  <a:cubicBezTo>
                    <a:pt x="610" y="593"/>
                    <a:pt x="635" y="585"/>
                    <a:pt x="668" y="568"/>
                  </a:cubicBezTo>
                  <a:cubicBezTo>
                    <a:pt x="701" y="568"/>
                    <a:pt x="735" y="535"/>
                    <a:pt x="768" y="501"/>
                  </a:cubicBezTo>
                  <a:cubicBezTo>
                    <a:pt x="802" y="401"/>
                    <a:pt x="768" y="301"/>
                    <a:pt x="701" y="268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0"/>
            <p:cNvSpPr/>
            <p:nvPr/>
          </p:nvSpPr>
          <p:spPr>
            <a:xfrm>
              <a:off x="8263239" y="902318"/>
              <a:ext cx="663332" cy="408767"/>
            </a:xfrm>
            <a:custGeom>
              <a:avLst/>
              <a:gdLst/>
              <a:ahLst/>
              <a:cxnLst/>
              <a:rect l="l" t="t" r="r" b="b"/>
              <a:pathLst>
                <a:path w="30456" h="18768" extrusionOk="0">
                  <a:moveTo>
                    <a:pt x="2878" y="375"/>
                  </a:moveTo>
                  <a:lnTo>
                    <a:pt x="5538" y="1689"/>
                  </a:lnTo>
                  <a:lnTo>
                    <a:pt x="12076" y="4991"/>
                  </a:lnTo>
                  <a:lnTo>
                    <a:pt x="19948" y="8961"/>
                  </a:lnTo>
                  <a:lnTo>
                    <a:pt x="26820" y="12397"/>
                  </a:lnTo>
                  <a:lnTo>
                    <a:pt x="29088" y="13531"/>
                  </a:lnTo>
                  <a:lnTo>
                    <a:pt x="29788" y="13898"/>
                  </a:lnTo>
                  <a:cubicBezTo>
                    <a:pt x="29877" y="13957"/>
                    <a:pt x="29991" y="14016"/>
                    <a:pt x="30109" y="14051"/>
                  </a:cubicBezTo>
                  <a:lnTo>
                    <a:pt x="30109" y="14051"/>
                  </a:lnTo>
                  <a:cubicBezTo>
                    <a:pt x="29926" y="15630"/>
                    <a:pt x="29348" y="17519"/>
                    <a:pt x="27787" y="18267"/>
                  </a:cubicBezTo>
                  <a:cubicBezTo>
                    <a:pt x="27741" y="18290"/>
                    <a:pt x="27680" y="18313"/>
                    <a:pt x="27624" y="18336"/>
                  </a:cubicBezTo>
                  <a:lnTo>
                    <a:pt x="27624" y="18336"/>
                  </a:lnTo>
                  <a:lnTo>
                    <a:pt x="24451" y="16733"/>
                  </a:lnTo>
                  <a:lnTo>
                    <a:pt x="16913" y="12930"/>
                  </a:lnTo>
                  <a:lnTo>
                    <a:pt x="8340" y="8661"/>
                  </a:lnTo>
                  <a:lnTo>
                    <a:pt x="2035" y="5492"/>
                  </a:lnTo>
                  <a:lnTo>
                    <a:pt x="1201" y="5091"/>
                  </a:lnTo>
                  <a:cubicBezTo>
                    <a:pt x="1082" y="5002"/>
                    <a:pt x="964" y="4939"/>
                    <a:pt x="821" y="4880"/>
                  </a:cubicBezTo>
                  <a:lnTo>
                    <a:pt x="821" y="4880"/>
                  </a:lnTo>
                  <a:cubicBezTo>
                    <a:pt x="828" y="4893"/>
                    <a:pt x="824" y="4909"/>
                    <a:pt x="801" y="4925"/>
                  </a:cubicBezTo>
                  <a:cubicBezTo>
                    <a:pt x="801" y="4907"/>
                    <a:pt x="801" y="4889"/>
                    <a:pt x="800" y="4871"/>
                  </a:cubicBezTo>
                  <a:lnTo>
                    <a:pt x="800" y="4871"/>
                  </a:lnTo>
                  <a:cubicBezTo>
                    <a:pt x="807" y="4874"/>
                    <a:pt x="814" y="4877"/>
                    <a:pt x="821" y="4880"/>
                  </a:cubicBezTo>
                  <a:lnTo>
                    <a:pt x="821" y="4880"/>
                  </a:lnTo>
                  <a:cubicBezTo>
                    <a:pt x="817" y="4871"/>
                    <a:pt x="809" y="4863"/>
                    <a:pt x="799" y="4857"/>
                  </a:cubicBezTo>
                  <a:lnTo>
                    <a:pt x="799" y="4857"/>
                  </a:lnTo>
                  <a:cubicBezTo>
                    <a:pt x="800" y="4861"/>
                    <a:pt x="800" y="4866"/>
                    <a:pt x="800" y="4871"/>
                  </a:cubicBezTo>
                  <a:lnTo>
                    <a:pt x="800" y="4871"/>
                  </a:lnTo>
                  <a:cubicBezTo>
                    <a:pt x="789" y="4867"/>
                    <a:pt x="779" y="4862"/>
                    <a:pt x="768" y="4858"/>
                  </a:cubicBezTo>
                  <a:cubicBezTo>
                    <a:pt x="729" y="4838"/>
                    <a:pt x="724" y="4830"/>
                    <a:pt x="734" y="4830"/>
                  </a:cubicBezTo>
                  <a:cubicBezTo>
                    <a:pt x="746" y="4830"/>
                    <a:pt x="777" y="4841"/>
                    <a:pt x="799" y="4857"/>
                  </a:cubicBezTo>
                  <a:lnTo>
                    <a:pt x="799" y="4857"/>
                  </a:lnTo>
                  <a:cubicBezTo>
                    <a:pt x="792" y="4705"/>
                    <a:pt x="763" y="4536"/>
                    <a:pt x="734" y="4391"/>
                  </a:cubicBezTo>
                  <a:lnTo>
                    <a:pt x="401" y="2156"/>
                  </a:lnTo>
                  <a:lnTo>
                    <a:pt x="355" y="1837"/>
                  </a:lnTo>
                  <a:lnTo>
                    <a:pt x="355" y="1837"/>
                  </a:lnTo>
                  <a:cubicBezTo>
                    <a:pt x="1196" y="1341"/>
                    <a:pt x="2037" y="871"/>
                    <a:pt x="2878" y="375"/>
                  </a:cubicBezTo>
                  <a:close/>
                  <a:moveTo>
                    <a:pt x="2883" y="1"/>
                  </a:moveTo>
                  <a:cubicBezTo>
                    <a:pt x="2858" y="1"/>
                    <a:pt x="2830" y="7"/>
                    <a:pt x="2802" y="21"/>
                  </a:cubicBezTo>
                  <a:cubicBezTo>
                    <a:pt x="2799" y="23"/>
                    <a:pt x="2796" y="25"/>
                    <a:pt x="2793" y="27"/>
                  </a:cubicBezTo>
                  <a:lnTo>
                    <a:pt x="2793" y="27"/>
                  </a:lnTo>
                  <a:cubicBezTo>
                    <a:pt x="2791" y="28"/>
                    <a:pt x="2790" y="29"/>
                    <a:pt x="2788" y="29"/>
                  </a:cubicBezTo>
                  <a:lnTo>
                    <a:pt x="2788" y="29"/>
                  </a:lnTo>
                  <a:cubicBezTo>
                    <a:pt x="1892" y="560"/>
                    <a:pt x="963" y="1025"/>
                    <a:pt x="101" y="1555"/>
                  </a:cubicBezTo>
                  <a:cubicBezTo>
                    <a:pt x="34" y="1622"/>
                    <a:pt x="0" y="1689"/>
                    <a:pt x="0" y="1756"/>
                  </a:cubicBezTo>
                  <a:lnTo>
                    <a:pt x="267" y="3724"/>
                  </a:lnTo>
                  <a:lnTo>
                    <a:pt x="434" y="4824"/>
                  </a:lnTo>
                  <a:cubicBezTo>
                    <a:pt x="434" y="4925"/>
                    <a:pt x="434" y="5025"/>
                    <a:pt x="534" y="5125"/>
                  </a:cubicBezTo>
                  <a:cubicBezTo>
                    <a:pt x="668" y="5191"/>
                    <a:pt x="801" y="5258"/>
                    <a:pt x="968" y="5325"/>
                  </a:cubicBezTo>
                  <a:lnTo>
                    <a:pt x="1902" y="5792"/>
                  </a:lnTo>
                  <a:lnTo>
                    <a:pt x="5104" y="7393"/>
                  </a:lnTo>
                  <a:lnTo>
                    <a:pt x="9474" y="9628"/>
                  </a:lnTo>
                  <a:lnTo>
                    <a:pt x="14444" y="12130"/>
                  </a:lnTo>
                  <a:lnTo>
                    <a:pt x="19314" y="14598"/>
                  </a:lnTo>
                  <a:lnTo>
                    <a:pt x="23551" y="16766"/>
                  </a:lnTo>
                  <a:lnTo>
                    <a:pt x="26486" y="18234"/>
                  </a:lnTo>
                  <a:lnTo>
                    <a:pt x="27253" y="18634"/>
                  </a:lnTo>
                  <a:cubicBezTo>
                    <a:pt x="27353" y="18701"/>
                    <a:pt x="27487" y="18768"/>
                    <a:pt x="27620" y="18768"/>
                  </a:cubicBezTo>
                  <a:cubicBezTo>
                    <a:pt x="27987" y="18668"/>
                    <a:pt x="28354" y="18468"/>
                    <a:pt x="28621" y="18201"/>
                  </a:cubicBezTo>
                  <a:cubicBezTo>
                    <a:pt x="29288" y="17567"/>
                    <a:pt x="29788" y="16800"/>
                    <a:pt x="30055" y="15932"/>
                  </a:cubicBezTo>
                  <a:cubicBezTo>
                    <a:pt x="30255" y="15265"/>
                    <a:pt x="30389" y="14598"/>
                    <a:pt x="30456" y="13931"/>
                  </a:cubicBezTo>
                  <a:cubicBezTo>
                    <a:pt x="30456" y="13864"/>
                    <a:pt x="30422" y="13798"/>
                    <a:pt x="30355" y="13764"/>
                  </a:cubicBezTo>
                  <a:lnTo>
                    <a:pt x="27620" y="12397"/>
                  </a:lnTo>
                  <a:lnTo>
                    <a:pt x="21082" y="9128"/>
                  </a:lnTo>
                  <a:lnTo>
                    <a:pt x="13177" y="5158"/>
                  </a:lnTo>
                  <a:lnTo>
                    <a:pt x="6338" y="1722"/>
                  </a:lnTo>
                  <a:cubicBezTo>
                    <a:pt x="5239" y="1156"/>
                    <a:pt x="4139" y="556"/>
                    <a:pt x="3007" y="56"/>
                  </a:cubicBezTo>
                  <a:lnTo>
                    <a:pt x="3007" y="56"/>
                  </a:lnTo>
                  <a:cubicBezTo>
                    <a:pt x="3000" y="49"/>
                    <a:pt x="2992" y="42"/>
                    <a:pt x="2984" y="36"/>
                  </a:cubicBezTo>
                  <a:lnTo>
                    <a:pt x="2984" y="36"/>
                  </a:lnTo>
                  <a:lnTo>
                    <a:pt x="2969" y="21"/>
                  </a:lnTo>
                  <a:cubicBezTo>
                    <a:pt x="2941" y="7"/>
                    <a:pt x="2913" y="1"/>
                    <a:pt x="2887" y="1"/>
                  </a:cubicBezTo>
                  <a:cubicBezTo>
                    <a:pt x="2886" y="1"/>
                    <a:pt x="2885" y="1"/>
                    <a:pt x="2885" y="1"/>
                  </a:cubicBezTo>
                  <a:lnTo>
                    <a:pt x="2885" y="1"/>
                  </a:lnTo>
                  <a:cubicBezTo>
                    <a:pt x="2884" y="1"/>
                    <a:pt x="2884" y="1"/>
                    <a:pt x="2883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" name="Google Shape;510;p30"/>
          <p:cNvSpPr/>
          <p:nvPr/>
        </p:nvSpPr>
        <p:spPr>
          <a:xfrm rot="10800000">
            <a:off x="8321728" y="4021200"/>
            <a:ext cx="42144" cy="40358"/>
          </a:xfrm>
          <a:custGeom>
            <a:avLst/>
            <a:gdLst/>
            <a:ahLst/>
            <a:cxnLst/>
            <a:rect l="l" t="t" r="r" b="b"/>
            <a:pathLst>
              <a:path w="1935" h="1853" extrusionOk="0">
                <a:moveTo>
                  <a:pt x="955" y="363"/>
                </a:moveTo>
                <a:cubicBezTo>
                  <a:pt x="1082" y="363"/>
                  <a:pt x="1207" y="407"/>
                  <a:pt x="1301" y="481"/>
                </a:cubicBezTo>
                <a:cubicBezTo>
                  <a:pt x="1501" y="648"/>
                  <a:pt x="1568" y="915"/>
                  <a:pt x="1468" y="1149"/>
                </a:cubicBezTo>
                <a:cubicBezTo>
                  <a:pt x="1378" y="1358"/>
                  <a:pt x="1154" y="1487"/>
                  <a:pt x="916" y="1487"/>
                </a:cubicBezTo>
                <a:cubicBezTo>
                  <a:pt x="888" y="1487"/>
                  <a:pt x="861" y="1486"/>
                  <a:pt x="834" y="1482"/>
                </a:cubicBezTo>
                <a:cubicBezTo>
                  <a:pt x="823" y="1482"/>
                  <a:pt x="813" y="1483"/>
                  <a:pt x="803" y="1486"/>
                </a:cubicBezTo>
                <a:lnTo>
                  <a:pt x="803" y="1486"/>
                </a:lnTo>
                <a:cubicBezTo>
                  <a:pt x="586" y="1406"/>
                  <a:pt x="429" y="1253"/>
                  <a:pt x="400" y="1049"/>
                </a:cubicBezTo>
                <a:cubicBezTo>
                  <a:pt x="334" y="782"/>
                  <a:pt x="467" y="548"/>
                  <a:pt x="667" y="448"/>
                </a:cubicBezTo>
                <a:cubicBezTo>
                  <a:pt x="755" y="390"/>
                  <a:pt x="856" y="363"/>
                  <a:pt x="955" y="363"/>
                </a:cubicBezTo>
                <a:close/>
                <a:moveTo>
                  <a:pt x="974" y="1"/>
                </a:moveTo>
                <a:cubicBezTo>
                  <a:pt x="858" y="1"/>
                  <a:pt x="743" y="27"/>
                  <a:pt x="634" y="81"/>
                </a:cubicBezTo>
                <a:cubicBezTo>
                  <a:pt x="267" y="215"/>
                  <a:pt x="0" y="582"/>
                  <a:pt x="33" y="948"/>
                </a:cubicBezTo>
                <a:cubicBezTo>
                  <a:pt x="33" y="1382"/>
                  <a:pt x="367" y="1749"/>
                  <a:pt x="801" y="1849"/>
                </a:cubicBezTo>
                <a:cubicBezTo>
                  <a:pt x="808" y="1849"/>
                  <a:pt x="815" y="1849"/>
                  <a:pt x="822" y="1849"/>
                </a:cubicBezTo>
                <a:lnTo>
                  <a:pt x="822" y="1849"/>
                </a:lnTo>
                <a:cubicBezTo>
                  <a:pt x="826" y="1849"/>
                  <a:pt x="830" y="1849"/>
                  <a:pt x="834" y="1849"/>
                </a:cubicBezTo>
                <a:cubicBezTo>
                  <a:pt x="861" y="1852"/>
                  <a:pt x="887" y="1853"/>
                  <a:pt x="914" y="1853"/>
                </a:cubicBezTo>
                <a:cubicBezTo>
                  <a:pt x="1253" y="1853"/>
                  <a:pt x="1582" y="1658"/>
                  <a:pt x="1768" y="1349"/>
                </a:cubicBezTo>
                <a:cubicBezTo>
                  <a:pt x="1935" y="1015"/>
                  <a:pt x="1868" y="615"/>
                  <a:pt x="1635" y="315"/>
                </a:cubicBezTo>
                <a:cubicBezTo>
                  <a:pt x="1455" y="112"/>
                  <a:pt x="1214" y="1"/>
                  <a:pt x="974" y="1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" name="Google Shape;511;p30"/>
          <p:cNvGrpSpPr/>
          <p:nvPr/>
        </p:nvGrpSpPr>
        <p:grpSpPr>
          <a:xfrm rot="10800000">
            <a:off x="120501" y="3559592"/>
            <a:ext cx="167684" cy="277782"/>
            <a:chOff x="8721126" y="1960920"/>
            <a:chExt cx="167684" cy="277782"/>
          </a:xfrm>
        </p:grpSpPr>
        <p:sp>
          <p:nvSpPr>
            <p:cNvPr id="512" name="Google Shape;512;p30"/>
            <p:cNvSpPr/>
            <p:nvPr/>
          </p:nvSpPr>
          <p:spPr>
            <a:xfrm>
              <a:off x="8726049" y="1965015"/>
              <a:ext cx="158406" cy="269549"/>
            </a:xfrm>
            <a:custGeom>
              <a:avLst/>
              <a:gdLst/>
              <a:ahLst/>
              <a:cxnLst/>
              <a:rect l="l" t="t" r="r" b="b"/>
              <a:pathLst>
                <a:path w="7273" h="12376" extrusionOk="0">
                  <a:moveTo>
                    <a:pt x="3370" y="0"/>
                  </a:moveTo>
                  <a:cubicBezTo>
                    <a:pt x="3303" y="1235"/>
                    <a:pt x="3070" y="2502"/>
                    <a:pt x="2670" y="3703"/>
                  </a:cubicBezTo>
                  <a:cubicBezTo>
                    <a:pt x="2169" y="4937"/>
                    <a:pt x="1269" y="6071"/>
                    <a:pt x="1" y="6505"/>
                  </a:cubicBezTo>
                  <a:cubicBezTo>
                    <a:pt x="1235" y="6805"/>
                    <a:pt x="2203" y="7806"/>
                    <a:pt x="2803" y="8940"/>
                  </a:cubicBezTo>
                  <a:cubicBezTo>
                    <a:pt x="3303" y="10041"/>
                    <a:pt x="3670" y="11208"/>
                    <a:pt x="3870" y="12376"/>
                  </a:cubicBezTo>
                  <a:cubicBezTo>
                    <a:pt x="3970" y="11142"/>
                    <a:pt x="4204" y="9874"/>
                    <a:pt x="4604" y="8673"/>
                  </a:cubicBezTo>
                  <a:cubicBezTo>
                    <a:pt x="5105" y="7439"/>
                    <a:pt x="6005" y="6305"/>
                    <a:pt x="7273" y="5871"/>
                  </a:cubicBezTo>
                  <a:cubicBezTo>
                    <a:pt x="6039" y="5504"/>
                    <a:pt x="5005" y="4604"/>
                    <a:pt x="4471" y="3436"/>
                  </a:cubicBezTo>
                  <a:cubicBezTo>
                    <a:pt x="3970" y="2335"/>
                    <a:pt x="3604" y="1168"/>
                    <a:pt x="3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8721126" y="1960920"/>
              <a:ext cx="167684" cy="277782"/>
            </a:xfrm>
            <a:custGeom>
              <a:avLst/>
              <a:gdLst/>
              <a:ahLst/>
              <a:cxnLst/>
              <a:rect l="l" t="t" r="r" b="b"/>
              <a:pathLst>
                <a:path w="7699" h="12754" extrusionOk="0">
                  <a:moveTo>
                    <a:pt x="3669" y="1226"/>
                  </a:moveTo>
                  <a:cubicBezTo>
                    <a:pt x="4184" y="3221"/>
                    <a:pt x="5016" y="5333"/>
                    <a:pt x="7008" y="6090"/>
                  </a:cubicBezTo>
                  <a:lnTo>
                    <a:pt x="7008" y="6090"/>
                  </a:lnTo>
                  <a:cubicBezTo>
                    <a:pt x="6067" y="6585"/>
                    <a:pt x="5300" y="7371"/>
                    <a:pt x="4864" y="8361"/>
                  </a:cubicBezTo>
                  <a:cubicBezTo>
                    <a:pt x="4376" y="9361"/>
                    <a:pt x="4185" y="10460"/>
                    <a:pt x="4046" y="11582"/>
                  </a:cubicBezTo>
                  <a:lnTo>
                    <a:pt x="4046" y="11582"/>
                  </a:lnTo>
                  <a:cubicBezTo>
                    <a:pt x="3553" y="9588"/>
                    <a:pt x="2724" y="7427"/>
                    <a:pt x="716" y="6662"/>
                  </a:cubicBezTo>
                  <a:lnTo>
                    <a:pt x="716" y="6662"/>
                  </a:lnTo>
                  <a:cubicBezTo>
                    <a:pt x="1651" y="6167"/>
                    <a:pt x="2392" y="5381"/>
                    <a:pt x="2829" y="4391"/>
                  </a:cubicBezTo>
                  <a:cubicBezTo>
                    <a:pt x="3310" y="3403"/>
                    <a:pt x="3522" y="2319"/>
                    <a:pt x="3669" y="1226"/>
                  </a:cubicBezTo>
                  <a:close/>
                  <a:moveTo>
                    <a:pt x="3639" y="1"/>
                  </a:moveTo>
                  <a:cubicBezTo>
                    <a:pt x="3547" y="1"/>
                    <a:pt x="3449" y="72"/>
                    <a:pt x="3429" y="188"/>
                  </a:cubicBezTo>
                  <a:cubicBezTo>
                    <a:pt x="3196" y="2517"/>
                    <a:pt x="2765" y="5575"/>
                    <a:pt x="215" y="6518"/>
                  </a:cubicBezTo>
                  <a:lnTo>
                    <a:pt x="215" y="6518"/>
                  </a:lnTo>
                  <a:cubicBezTo>
                    <a:pt x="59" y="6535"/>
                    <a:pt x="1" y="6748"/>
                    <a:pt x="137" y="6835"/>
                  </a:cubicBezTo>
                  <a:lnTo>
                    <a:pt x="137" y="6835"/>
                  </a:lnTo>
                  <a:cubicBezTo>
                    <a:pt x="161" y="6854"/>
                    <a:pt x="190" y="6866"/>
                    <a:pt x="226" y="6868"/>
                  </a:cubicBezTo>
                  <a:lnTo>
                    <a:pt x="226" y="6868"/>
                  </a:lnTo>
                  <a:cubicBezTo>
                    <a:pt x="2735" y="7551"/>
                    <a:pt x="3465" y="10405"/>
                    <a:pt x="3930" y="12631"/>
                  </a:cubicBezTo>
                  <a:cubicBezTo>
                    <a:pt x="3959" y="12717"/>
                    <a:pt x="4025" y="12754"/>
                    <a:pt x="4094" y="12754"/>
                  </a:cubicBezTo>
                  <a:cubicBezTo>
                    <a:pt x="4184" y="12754"/>
                    <a:pt x="4278" y="12692"/>
                    <a:pt x="4297" y="12597"/>
                  </a:cubicBezTo>
                  <a:cubicBezTo>
                    <a:pt x="4530" y="10262"/>
                    <a:pt x="4964" y="7127"/>
                    <a:pt x="7532" y="6226"/>
                  </a:cubicBezTo>
                  <a:cubicBezTo>
                    <a:pt x="7699" y="6193"/>
                    <a:pt x="7699" y="5959"/>
                    <a:pt x="7532" y="5892"/>
                  </a:cubicBezTo>
                  <a:cubicBezTo>
                    <a:pt x="4997" y="5225"/>
                    <a:pt x="4263" y="2357"/>
                    <a:pt x="3796" y="122"/>
                  </a:cubicBezTo>
                  <a:cubicBezTo>
                    <a:pt x="3768" y="38"/>
                    <a:pt x="3705" y="1"/>
                    <a:pt x="3639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" name="Google Shape;514;p30"/>
          <p:cNvSpPr/>
          <p:nvPr/>
        </p:nvSpPr>
        <p:spPr>
          <a:xfrm rot="10800000">
            <a:off x="1863778" y="4960687"/>
            <a:ext cx="42144" cy="40358"/>
          </a:xfrm>
          <a:custGeom>
            <a:avLst/>
            <a:gdLst/>
            <a:ahLst/>
            <a:cxnLst/>
            <a:rect l="l" t="t" r="r" b="b"/>
            <a:pathLst>
              <a:path w="1935" h="1853" extrusionOk="0">
                <a:moveTo>
                  <a:pt x="955" y="363"/>
                </a:moveTo>
                <a:cubicBezTo>
                  <a:pt x="1082" y="363"/>
                  <a:pt x="1207" y="407"/>
                  <a:pt x="1301" y="481"/>
                </a:cubicBezTo>
                <a:cubicBezTo>
                  <a:pt x="1501" y="648"/>
                  <a:pt x="1568" y="915"/>
                  <a:pt x="1468" y="1149"/>
                </a:cubicBezTo>
                <a:cubicBezTo>
                  <a:pt x="1378" y="1358"/>
                  <a:pt x="1154" y="1487"/>
                  <a:pt x="916" y="1487"/>
                </a:cubicBezTo>
                <a:cubicBezTo>
                  <a:pt x="888" y="1487"/>
                  <a:pt x="861" y="1486"/>
                  <a:pt x="834" y="1482"/>
                </a:cubicBezTo>
                <a:cubicBezTo>
                  <a:pt x="823" y="1482"/>
                  <a:pt x="813" y="1483"/>
                  <a:pt x="803" y="1486"/>
                </a:cubicBezTo>
                <a:lnTo>
                  <a:pt x="803" y="1486"/>
                </a:lnTo>
                <a:cubicBezTo>
                  <a:pt x="586" y="1406"/>
                  <a:pt x="429" y="1253"/>
                  <a:pt x="400" y="1049"/>
                </a:cubicBezTo>
                <a:cubicBezTo>
                  <a:pt x="334" y="782"/>
                  <a:pt x="467" y="548"/>
                  <a:pt x="667" y="448"/>
                </a:cubicBezTo>
                <a:cubicBezTo>
                  <a:pt x="755" y="390"/>
                  <a:pt x="856" y="363"/>
                  <a:pt x="955" y="363"/>
                </a:cubicBezTo>
                <a:close/>
                <a:moveTo>
                  <a:pt x="974" y="1"/>
                </a:moveTo>
                <a:cubicBezTo>
                  <a:pt x="858" y="1"/>
                  <a:pt x="743" y="27"/>
                  <a:pt x="634" y="81"/>
                </a:cubicBezTo>
                <a:cubicBezTo>
                  <a:pt x="267" y="215"/>
                  <a:pt x="0" y="582"/>
                  <a:pt x="33" y="948"/>
                </a:cubicBezTo>
                <a:cubicBezTo>
                  <a:pt x="33" y="1382"/>
                  <a:pt x="367" y="1749"/>
                  <a:pt x="801" y="1849"/>
                </a:cubicBezTo>
                <a:cubicBezTo>
                  <a:pt x="808" y="1849"/>
                  <a:pt x="815" y="1849"/>
                  <a:pt x="822" y="1849"/>
                </a:cubicBezTo>
                <a:lnTo>
                  <a:pt x="822" y="1849"/>
                </a:lnTo>
                <a:cubicBezTo>
                  <a:pt x="826" y="1849"/>
                  <a:pt x="830" y="1849"/>
                  <a:pt x="834" y="1849"/>
                </a:cubicBezTo>
                <a:cubicBezTo>
                  <a:pt x="861" y="1852"/>
                  <a:pt x="887" y="1853"/>
                  <a:pt x="914" y="1853"/>
                </a:cubicBezTo>
                <a:cubicBezTo>
                  <a:pt x="1253" y="1853"/>
                  <a:pt x="1582" y="1658"/>
                  <a:pt x="1768" y="1349"/>
                </a:cubicBezTo>
                <a:cubicBezTo>
                  <a:pt x="1935" y="1015"/>
                  <a:pt x="1868" y="615"/>
                  <a:pt x="1635" y="315"/>
                </a:cubicBezTo>
                <a:cubicBezTo>
                  <a:pt x="1455" y="112"/>
                  <a:pt x="1214" y="1"/>
                  <a:pt x="974" y="1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0"/>
          <p:cNvSpPr/>
          <p:nvPr/>
        </p:nvSpPr>
        <p:spPr>
          <a:xfrm rot="10800000">
            <a:off x="907852" y="4269712"/>
            <a:ext cx="42144" cy="40358"/>
          </a:xfrm>
          <a:custGeom>
            <a:avLst/>
            <a:gdLst/>
            <a:ahLst/>
            <a:cxnLst/>
            <a:rect l="l" t="t" r="r" b="b"/>
            <a:pathLst>
              <a:path w="1935" h="1853" extrusionOk="0">
                <a:moveTo>
                  <a:pt x="955" y="363"/>
                </a:moveTo>
                <a:cubicBezTo>
                  <a:pt x="1082" y="363"/>
                  <a:pt x="1207" y="407"/>
                  <a:pt x="1301" y="481"/>
                </a:cubicBezTo>
                <a:cubicBezTo>
                  <a:pt x="1501" y="648"/>
                  <a:pt x="1568" y="915"/>
                  <a:pt x="1468" y="1149"/>
                </a:cubicBezTo>
                <a:cubicBezTo>
                  <a:pt x="1378" y="1358"/>
                  <a:pt x="1154" y="1487"/>
                  <a:pt x="916" y="1487"/>
                </a:cubicBezTo>
                <a:cubicBezTo>
                  <a:pt x="888" y="1487"/>
                  <a:pt x="861" y="1486"/>
                  <a:pt x="834" y="1482"/>
                </a:cubicBezTo>
                <a:cubicBezTo>
                  <a:pt x="823" y="1482"/>
                  <a:pt x="813" y="1483"/>
                  <a:pt x="803" y="1486"/>
                </a:cubicBezTo>
                <a:lnTo>
                  <a:pt x="803" y="1486"/>
                </a:lnTo>
                <a:cubicBezTo>
                  <a:pt x="586" y="1406"/>
                  <a:pt x="429" y="1253"/>
                  <a:pt x="400" y="1049"/>
                </a:cubicBezTo>
                <a:cubicBezTo>
                  <a:pt x="334" y="782"/>
                  <a:pt x="467" y="548"/>
                  <a:pt x="667" y="448"/>
                </a:cubicBezTo>
                <a:cubicBezTo>
                  <a:pt x="755" y="390"/>
                  <a:pt x="856" y="363"/>
                  <a:pt x="955" y="363"/>
                </a:cubicBezTo>
                <a:close/>
                <a:moveTo>
                  <a:pt x="974" y="1"/>
                </a:moveTo>
                <a:cubicBezTo>
                  <a:pt x="858" y="1"/>
                  <a:pt x="743" y="27"/>
                  <a:pt x="634" y="81"/>
                </a:cubicBezTo>
                <a:cubicBezTo>
                  <a:pt x="267" y="215"/>
                  <a:pt x="0" y="582"/>
                  <a:pt x="33" y="948"/>
                </a:cubicBezTo>
                <a:cubicBezTo>
                  <a:pt x="33" y="1382"/>
                  <a:pt x="367" y="1749"/>
                  <a:pt x="801" y="1849"/>
                </a:cubicBezTo>
                <a:cubicBezTo>
                  <a:pt x="808" y="1849"/>
                  <a:pt x="815" y="1849"/>
                  <a:pt x="822" y="1849"/>
                </a:cubicBezTo>
                <a:lnTo>
                  <a:pt x="822" y="1849"/>
                </a:lnTo>
                <a:cubicBezTo>
                  <a:pt x="826" y="1849"/>
                  <a:pt x="830" y="1849"/>
                  <a:pt x="834" y="1849"/>
                </a:cubicBezTo>
                <a:cubicBezTo>
                  <a:pt x="861" y="1852"/>
                  <a:pt x="887" y="1853"/>
                  <a:pt x="914" y="1853"/>
                </a:cubicBezTo>
                <a:cubicBezTo>
                  <a:pt x="1253" y="1853"/>
                  <a:pt x="1582" y="1658"/>
                  <a:pt x="1768" y="1349"/>
                </a:cubicBezTo>
                <a:cubicBezTo>
                  <a:pt x="1935" y="1015"/>
                  <a:pt x="1868" y="615"/>
                  <a:pt x="1635" y="315"/>
                </a:cubicBezTo>
                <a:cubicBezTo>
                  <a:pt x="1455" y="112"/>
                  <a:pt x="1214" y="1"/>
                  <a:pt x="974" y="1"/>
                </a:cubicBezTo>
                <a:close/>
              </a:path>
            </a:pathLst>
          </a:custGeom>
          <a:solidFill>
            <a:srgbClr val="341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1"/>
          <p:cNvSpPr txBox="1">
            <a:spLocks noGrp="1"/>
          </p:cNvSpPr>
          <p:nvPr>
            <p:ph type="title"/>
          </p:nvPr>
        </p:nvSpPr>
        <p:spPr>
          <a:xfrm>
            <a:off x="715601" y="1263500"/>
            <a:ext cx="40452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8" name="Google Shape;518;p31"/>
          <p:cNvSpPr txBox="1">
            <a:spLocks noGrp="1"/>
          </p:cNvSpPr>
          <p:nvPr>
            <p:ph type="subTitle" idx="1"/>
          </p:nvPr>
        </p:nvSpPr>
        <p:spPr>
          <a:xfrm>
            <a:off x="715601" y="2427400"/>
            <a:ext cx="4045200" cy="14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2"/>
          <p:cNvSpPr txBox="1">
            <a:spLocks noGrp="1"/>
          </p:cNvSpPr>
          <p:nvPr>
            <p:ph type="title"/>
          </p:nvPr>
        </p:nvSpPr>
        <p:spPr>
          <a:xfrm>
            <a:off x="720000" y="3369200"/>
            <a:ext cx="30423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21" name="Google Shape;521;p32"/>
          <p:cNvGrpSpPr/>
          <p:nvPr/>
        </p:nvGrpSpPr>
        <p:grpSpPr>
          <a:xfrm>
            <a:off x="139105" y="4601914"/>
            <a:ext cx="571394" cy="400327"/>
            <a:chOff x="139103" y="4601913"/>
            <a:chExt cx="571394" cy="400327"/>
          </a:xfrm>
        </p:grpSpPr>
        <p:grpSp>
          <p:nvGrpSpPr>
            <p:cNvPr id="522" name="Google Shape;522;p32"/>
            <p:cNvGrpSpPr/>
            <p:nvPr/>
          </p:nvGrpSpPr>
          <p:grpSpPr>
            <a:xfrm>
              <a:off x="424710" y="4601913"/>
              <a:ext cx="167358" cy="277804"/>
              <a:chOff x="7562600" y="1002513"/>
              <a:chExt cx="167358" cy="277804"/>
            </a:xfrm>
          </p:grpSpPr>
          <p:sp>
            <p:nvSpPr>
              <p:cNvPr id="523" name="Google Shape;523;p32"/>
              <p:cNvSpPr/>
              <p:nvPr/>
            </p:nvSpPr>
            <p:spPr>
              <a:xfrm>
                <a:off x="7567196" y="1006673"/>
                <a:ext cx="158406" cy="270290"/>
              </a:xfrm>
              <a:custGeom>
                <a:avLst/>
                <a:gdLst/>
                <a:ahLst/>
                <a:cxnLst/>
                <a:rect l="l" t="t" r="r" b="b"/>
                <a:pathLst>
                  <a:path w="7273" h="12410" extrusionOk="0">
                    <a:moveTo>
                      <a:pt x="3369" y="0"/>
                    </a:moveTo>
                    <a:cubicBezTo>
                      <a:pt x="3303" y="1268"/>
                      <a:pt x="3069" y="2502"/>
                      <a:pt x="2636" y="3703"/>
                    </a:cubicBezTo>
                    <a:cubicBezTo>
                      <a:pt x="2169" y="4937"/>
                      <a:pt x="1268" y="6104"/>
                      <a:pt x="0" y="6505"/>
                    </a:cubicBezTo>
                    <a:cubicBezTo>
                      <a:pt x="1235" y="6805"/>
                      <a:pt x="2202" y="7806"/>
                      <a:pt x="2802" y="8940"/>
                    </a:cubicBezTo>
                    <a:cubicBezTo>
                      <a:pt x="3303" y="10041"/>
                      <a:pt x="3670" y="11208"/>
                      <a:pt x="3870" y="12409"/>
                    </a:cubicBezTo>
                    <a:cubicBezTo>
                      <a:pt x="3970" y="11141"/>
                      <a:pt x="4203" y="9874"/>
                      <a:pt x="4604" y="8706"/>
                    </a:cubicBezTo>
                    <a:cubicBezTo>
                      <a:pt x="5104" y="7472"/>
                      <a:pt x="6005" y="6305"/>
                      <a:pt x="7272" y="5904"/>
                    </a:cubicBezTo>
                    <a:cubicBezTo>
                      <a:pt x="6005" y="5571"/>
                      <a:pt x="5071" y="4570"/>
                      <a:pt x="4470" y="3436"/>
                    </a:cubicBezTo>
                    <a:cubicBezTo>
                      <a:pt x="3936" y="2335"/>
                      <a:pt x="3603" y="1201"/>
                      <a:pt x="33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7562600" y="1002513"/>
                <a:ext cx="167358" cy="277804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12755" extrusionOk="0">
                    <a:moveTo>
                      <a:pt x="3654" y="1230"/>
                    </a:moveTo>
                    <a:lnTo>
                      <a:pt x="3654" y="1230"/>
                    </a:lnTo>
                    <a:cubicBezTo>
                      <a:pt x="4164" y="3216"/>
                      <a:pt x="4987" y="5332"/>
                      <a:pt x="6945" y="6108"/>
                    </a:cubicBezTo>
                    <a:lnTo>
                      <a:pt x="6945" y="6108"/>
                    </a:lnTo>
                    <a:cubicBezTo>
                      <a:pt x="6025" y="6589"/>
                      <a:pt x="5277" y="7386"/>
                      <a:pt x="4848" y="8330"/>
                    </a:cubicBezTo>
                    <a:cubicBezTo>
                      <a:pt x="4360" y="9357"/>
                      <a:pt x="4169" y="10463"/>
                      <a:pt x="4030" y="11572"/>
                    </a:cubicBezTo>
                    <a:lnTo>
                      <a:pt x="4030" y="11572"/>
                    </a:lnTo>
                    <a:cubicBezTo>
                      <a:pt x="3538" y="9564"/>
                      <a:pt x="2713" y="7412"/>
                      <a:pt x="718" y="6665"/>
                    </a:cubicBezTo>
                    <a:lnTo>
                      <a:pt x="718" y="6665"/>
                    </a:lnTo>
                    <a:cubicBezTo>
                      <a:pt x="1645" y="6186"/>
                      <a:pt x="2379" y="5382"/>
                      <a:pt x="2813" y="4427"/>
                    </a:cubicBezTo>
                    <a:cubicBezTo>
                      <a:pt x="3294" y="3414"/>
                      <a:pt x="3506" y="2324"/>
                      <a:pt x="3654" y="1230"/>
                    </a:cubicBezTo>
                    <a:close/>
                    <a:moveTo>
                      <a:pt x="3616" y="1"/>
                    </a:moveTo>
                    <a:cubicBezTo>
                      <a:pt x="3526" y="1"/>
                      <a:pt x="3433" y="63"/>
                      <a:pt x="3414" y="158"/>
                    </a:cubicBezTo>
                    <a:cubicBezTo>
                      <a:pt x="3181" y="2486"/>
                      <a:pt x="2749" y="5578"/>
                      <a:pt x="199" y="6521"/>
                    </a:cubicBezTo>
                    <a:lnTo>
                      <a:pt x="199" y="6521"/>
                    </a:lnTo>
                    <a:cubicBezTo>
                      <a:pt x="62" y="6536"/>
                      <a:pt x="0" y="6704"/>
                      <a:pt x="82" y="6803"/>
                    </a:cubicBezTo>
                    <a:lnTo>
                      <a:pt x="82" y="6803"/>
                    </a:lnTo>
                    <a:cubicBezTo>
                      <a:pt x="105" y="6848"/>
                      <a:pt x="146" y="6880"/>
                      <a:pt x="202" y="6880"/>
                    </a:cubicBezTo>
                    <a:cubicBezTo>
                      <a:pt x="212" y="6880"/>
                      <a:pt x="222" y="6879"/>
                      <a:pt x="233" y="6877"/>
                    </a:cubicBezTo>
                    <a:lnTo>
                      <a:pt x="233" y="6877"/>
                    </a:lnTo>
                    <a:cubicBezTo>
                      <a:pt x="2724" y="7538"/>
                      <a:pt x="3450" y="10415"/>
                      <a:pt x="3914" y="12633"/>
                    </a:cubicBezTo>
                    <a:cubicBezTo>
                      <a:pt x="3942" y="12717"/>
                      <a:pt x="4005" y="12754"/>
                      <a:pt x="4071" y="12754"/>
                    </a:cubicBezTo>
                    <a:cubicBezTo>
                      <a:pt x="4163" y="12754"/>
                      <a:pt x="4262" y="12683"/>
                      <a:pt x="4281" y="12567"/>
                    </a:cubicBezTo>
                    <a:cubicBezTo>
                      <a:pt x="4514" y="10232"/>
                      <a:pt x="4948" y="7163"/>
                      <a:pt x="7517" y="6229"/>
                    </a:cubicBezTo>
                    <a:cubicBezTo>
                      <a:pt x="7683" y="6195"/>
                      <a:pt x="7683" y="5929"/>
                      <a:pt x="7517" y="5895"/>
                    </a:cubicBezTo>
                    <a:cubicBezTo>
                      <a:pt x="4981" y="5228"/>
                      <a:pt x="4248" y="2359"/>
                      <a:pt x="3781" y="124"/>
                    </a:cubicBezTo>
                    <a:cubicBezTo>
                      <a:pt x="3752" y="38"/>
                      <a:pt x="3685" y="1"/>
                      <a:pt x="3616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Google Shape;525;p32"/>
            <p:cNvGrpSpPr/>
            <p:nvPr/>
          </p:nvGrpSpPr>
          <p:grpSpPr>
            <a:xfrm>
              <a:off x="619892" y="4841216"/>
              <a:ext cx="90605" cy="144793"/>
              <a:chOff x="7757783" y="1011291"/>
              <a:chExt cx="90605" cy="144793"/>
            </a:xfrm>
          </p:grpSpPr>
          <p:sp>
            <p:nvSpPr>
              <p:cNvPr id="526" name="Google Shape;526;p32"/>
              <p:cNvSpPr/>
              <p:nvPr/>
            </p:nvSpPr>
            <p:spPr>
              <a:xfrm>
                <a:off x="7763359" y="1014667"/>
                <a:ext cx="79954" cy="137323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305" extrusionOk="0">
                    <a:moveTo>
                      <a:pt x="1735" y="0"/>
                    </a:moveTo>
                    <a:cubicBezTo>
                      <a:pt x="1669" y="634"/>
                      <a:pt x="1569" y="1268"/>
                      <a:pt x="1335" y="1868"/>
                    </a:cubicBezTo>
                    <a:cubicBezTo>
                      <a:pt x="1135" y="2535"/>
                      <a:pt x="635" y="3036"/>
                      <a:pt x="1" y="3302"/>
                    </a:cubicBezTo>
                    <a:cubicBezTo>
                      <a:pt x="635" y="3503"/>
                      <a:pt x="1135" y="3936"/>
                      <a:pt x="1402" y="4537"/>
                    </a:cubicBezTo>
                    <a:cubicBezTo>
                      <a:pt x="1669" y="5104"/>
                      <a:pt x="1869" y="5704"/>
                      <a:pt x="1969" y="6305"/>
                    </a:cubicBezTo>
                    <a:cubicBezTo>
                      <a:pt x="2002" y="5671"/>
                      <a:pt x="2136" y="5037"/>
                      <a:pt x="2336" y="4403"/>
                    </a:cubicBezTo>
                    <a:cubicBezTo>
                      <a:pt x="2569" y="3769"/>
                      <a:pt x="3036" y="3236"/>
                      <a:pt x="3670" y="3002"/>
                    </a:cubicBezTo>
                    <a:cubicBezTo>
                      <a:pt x="3070" y="2802"/>
                      <a:pt x="2536" y="2335"/>
                      <a:pt x="2269" y="1735"/>
                    </a:cubicBezTo>
                    <a:cubicBezTo>
                      <a:pt x="2002" y="1201"/>
                      <a:pt x="1835" y="600"/>
                      <a:pt x="17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7757783" y="1011291"/>
                <a:ext cx="90605" cy="144793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6648" extrusionOk="0">
                    <a:moveTo>
                      <a:pt x="2024" y="1074"/>
                    </a:moveTo>
                    <a:cubicBezTo>
                      <a:pt x="2291" y="1951"/>
                      <a:pt x="2699" y="2782"/>
                      <a:pt x="3529" y="3162"/>
                    </a:cubicBezTo>
                    <a:lnTo>
                      <a:pt x="3529" y="3162"/>
                    </a:lnTo>
                    <a:cubicBezTo>
                      <a:pt x="2682" y="3656"/>
                      <a:pt x="2344" y="4598"/>
                      <a:pt x="2177" y="5553"/>
                    </a:cubicBezTo>
                    <a:lnTo>
                      <a:pt x="2177" y="5553"/>
                    </a:lnTo>
                    <a:cubicBezTo>
                      <a:pt x="1920" y="4685"/>
                      <a:pt x="1507" y="3856"/>
                      <a:pt x="695" y="3448"/>
                    </a:cubicBezTo>
                    <a:lnTo>
                      <a:pt x="695" y="3448"/>
                    </a:lnTo>
                    <a:cubicBezTo>
                      <a:pt x="1528" y="2955"/>
                      <a:pt x="1851" y="2022"/>
                      <a:pt x="2024" y="1074"/>
                    </a:cubicBezTo>
                    <a:close/>
                    <a:moveTo>
                      <a:pt x="1994" y="1"/>
                    </a:moveTo>
                    <a:cubicBezTo>
                      <a:pt x="1909" y="1"/>
                      <a:pt x="1811" y="72"/>
                      <a:pt x="1791" y="188"/>
                    </a:cubicBezTo>
                    <a:cubicBezTo>
                      <a:pt x="1660" y="1300"/>
                      <a:pt x="1466" y="2763"/>
                      <a:pt x="297" y="3293"/>
                    </a:cubicBezTo>
                    <a:lnTo>
                      <a:pt x="297" y="3293"/>
                    </a:lnTo>
                    <a:cubicBezTo>
                      <a:pt x="295" y="3292"/>
                      <a:pt x="292" y="3291"/>
                      <a:pt x="290" y="3291"/>
                    </a:cubicBezTo>
                    <a:cubicBezTo>
                      <a:pt x="281" y="3289"/>
                      <a:pt x="271" y="3288"/>
                      <a:pt x="262" y="3288"/>
                    </a:cubicBezTo>
                    <a:cubicBezTo>
                      <a:pt x="81" y="3288"/>
                      <a:pt x="1" y="3594"/>
                      <a:pt x="223" y="3658"/>
                    </a:cubicBezTo>
                    <a:cubicBezTo>
                      <a:pt x="1458" y="3991"/>
                      <a:pt x="1791" y="5392"/>
                      <a:pt x="2058" y="6526"/>
                    </a:cubicBezTo>
                    <a:cubicBezTo>
                      <a:pt x="2072" y="6610"/>
                      <a:pt x="2133" y="6647"/>
                      <a:pt x="2199" y="6647"/>
                    </a:cubicBezTo>
                    <a:cubicBezTo>
                      <a:pt x="2290" y="6647"/>
                      <a:pt x="2392" y="6576"/>
                      <a:pt x="2392" y="6460"/>
                    </a:cubicBezTo>
                    <a:cubicBezTo>
                      <a:pt x="2525" y="5325"/>
                      <a:pt x="2725" y="3791"/>
                      <a:pt x="3993" y="3324"/>
                    </a:cubicBezTo>
                    <a:cubicBezTo>
                      <a:pt x="4160" y="3291"/>
                      <a:pt x="4160" y="3024"/>
                      <a:pt x="3993" y="2990"/>
                    </a:cubicBezTo>
                    <a:cubicBezTo>
                      <a:pt x="2764" y="2667"/>
                      <a:pt x="2413" y="1309"/>
                      <a:pt x="2149" y="224"/>
                    </a:cubicBezTo>
                    <a:lnTo>
                      <a:pt x="2149" y="224"/>
                    </a:lnTo>
                    <a:cubicBezTo>
                      <a:pt x="2152" y="201"/>
                      <a:pt x="2155" y="178"/>
                      <a:pt x="2158" y="155"/>
                    </a:cubicBezTo>
                    <a:lnTo>
                      <a:pt x="2158" y="155"/>
                    </a:lnTo>
                    <a:lnTo>
                      <a:pt x="2133" y="157"/>
                    </a:lnTo>
                    <a:lnTo>
                      <a:pt x="2133" y="157"/>
                    </a:lnTo>
                    <a:cubicBezTo>
                      <a:pt x="2131" y="145"/>
                      <a:pt x="2128" y="134"/>
                      <a:pt x="2125" y="122"/>
                    </a:cubicBezTo>
                    <a:cubicBezTo>
                      <a:pt x="2111" y="38"/>
                      <a:pt x="2056" y="1"/>
                      <a:pt x="1994" y="1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8" name="Google Shape;528;p32"/>
            <p:cNvGrpSpPr/>
            <p:nvPr/>
          </p:nvGrpSpPr>
          <p:grpSpPr>
            <a:xfrm>
              <a:off x="139103" y="4841220"/>
              <a:ext cx="192557" cy="161020"/>
              <a:chOff x="5918613" y="2596307"/>
              <a:chExt cx="192557" cy="161020"/>
            </a:xfrm>
          </p:grpSpPr>
          <p:sp>
            <p:nvSpPr>
              <p:cNvPr id="529" name="Google Shape;529;p32"/>
              <p:cNvSpPr/>
              <p:nvPr/>
            </p:nvSpPr>
            <p:spPr>
              <a:xfrm>
                <a:off x="5930985" y="2600685"/>
                <a:ext cx="167837" cy="152874"/>
              </a:xfrm>
              <a:custGeom>
                <a:avLst/>
                <a:gdLst/>
                <a:ahLst/>
                <a:cxnLst/>
                <a:rect l="l" t="t" r="r" b="b"/>
                <a:pathLst>
                  <a:path w="7706" h="7019" extrusionOk="0">
                    <a:moveTo>
                      <a:pt x="5575" y="0"/>
                    </a:moveTo>
                    <a:cubicBezTo>
                      <a:pt x="5406" y="0"/>
                      <a:pt x="5237" y="23"/>
                      <a:pt x="5070" y="71"/>
                    </a:cubicBezTo>
                    <a:cubicBezTo>
                      <a:pt x="4503" y="304"/>
                      <a:pt x="4036" y="771"/>
                      <a:pt x="3803" y="1338"/>
                    </a:cubicBezTo>
                    <a:cubicBezTo>
                      <a:pt x="3469" y="804"/>
                      <a:pt x="2935" y="437"/>
                      <a:pt x="2335" y="271"/>
                    </a:cubicBezTo>
                    <a:cubicBezTo>
                      <a:pt x="2249" y="259"/>
                      <a:pt x="2163" y="253"/>
                      <a:pt x="2078" y="253"/>
                    </a:cubicBezTo>
                    <a:cubicBezTo>
                      <a:pt x="1441" y="253"/>
                      <a:pt x="854" y="579"/>
                      <a:pt x="500" y="1138"/>
                    </a:cubicBezTo>
                    <a:cubicBezTo>
                      <a:pt x="133" y="1772"/>
                      <a:pt x="0" y="2539"/>
                      <a:pt x="200" y="3240"/>
                    </a:cubicBezTo>
                    <a:cubicBezTo>
                      <a:pt x="400" y="3940"/>
                      <a:pt x="734" y="4574"/>
                      <a:pt x="1201" y="5141"/>
                    </a:cubicBezTo>
                    <a:cubicBezTo>
                      <a:pt x="1868" y="5841"/>
                      <a:pt x="2635" y="6442"/>
                      <a:pt x="3536" y="6875"/>
                    </a:cubicBezTo>
                    <a:cubicBezTo>
                      <a:pt x="3717" y="6973"/>
                      <a:pt x="3910" y="7018"/>
                      <a:pt x="4102" y="7018"/>
                    </a:cubicBezTo>
                    <a:cubicBezTo>
                      <a:pt x="4370" y="7018"/>
                      <a:pt x="4637" y="6931"/>
                      <a:pt x="4870" y="6775"/>
                    </a:cubicBezTo>
                    <a:cubicBezTo>
                      <a:pt x="5671" y="6208"/>
                      <a:pt x="6371" y="5508"/>
                      <a:pt x="6905" y="4707"/>
                    </a:cubicBezTo>
                    <a:cubicBezTo>
                      <a:pt x="7305" y="4073"/>
                      <a:pt x="7539" y="3406"/>
                      <a:pt x="7605" y="2672"/>
                    </a:cubicBezTo>
                    <a:cubicBezTo>
                      <a:pt x="7706" y="1939"/>
                      <a:pt x="7472" y="1238"/>
                      <a:pt x="7005" y="671"/>
                    </a:cubicBezTo>
                    <a:cubicBezTo>
                      <a:pt x="6649" y="238"/>
                      <a:pt x="6118" y="0"/>
                      <a:pt x="5575" y="0"/>
                    </a:cubicBezTo>
                    <a:close/>
                  </a:path>
                </a:pathLst>
              </a:custGeom>
              <a:solidFill>
                <a:srgbClr val="FF83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5918613" y="2596307"/>
                <a:ext cx="192557" cy="16102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7393" extrusionOk="0">
                    <a:moveTo>
                      <a:pt x="6072" y="338"/>
                    </a:moveTo>
                    <a:cubicBezTo>
                      <a:pt x="6806" y="338"/>
                      <a:pt x="7440" y="772"/>
                      <a:pt x="7740" y="1406"/>
                    </a:cubicBezTo>
                    <a:cubicBezTo>
                      <a:pt x="8440" y="2807"/>
                      <a:pt x="7706" y="4508"/>
                      <a:pt x="6739" y="5575"/>
                    </a:cubicBezTo>
                    <a:cubicBezTo>
                      <a:pt x="6472" y="5842"/>
                      <a:pt x="6205" y="6109"/>
                      <a:pt x="5939" y="6343"/>
                    </a:cubicBezTo>
                    <a:cubicBezTo>
                      <a:pt x="5672" y="6609"/>
                      <a:pt x="5338" y="6843"/>
                      <a:pt x="4971" y="7010"/>
                    </a:cubicBezTo>
                    <a:cubicBezTo>
                      <a:pt x="4885" y="7027"/>
                      <a:pt x="4799" y="7035"/>
                      <a:pt x="4713" y="7035"/>
                    </a:cubicBezTo>
                    <a:cubicBezTo>
                      <a:pt x="4467" y="7035"/>
                      <a:pt x="4226" y="6967"/>
                      <a:pt x="4004" y="6843"/>
                    </a:cubicBezTo>
                    <a:cubicBezTo>
                      <a:pt x="3670" y="6643"/>
                      <a:pt x="3337" y="6409"/>
                      <a:pt x="3003" y="6209"/>
                    </a:cubicBezTo>
                    <a:cubicBezTo>
                      <a:pt x="1836" y="5375"/>
                      <a:pt x="768" y="4041"/>
                      <a:pt x="835" y="2507"/>
                    </a:cubicBezTo>
                    <a:cubicBezTo>
                      <a:pt x="868" y="1706"/>
                      <a:pt x="1402" y="972"/>
                      <a:pt x="2203" y="705"/>
                    </a:cubicBezTo>
                    <a:cubicBezTo>
                      <a:pt x="2353" y="657"/>
                      <a:pt x="2499" y="635"/>
                      <a:pt x="2639" y="635"/>
                    </a:cubicBezTo>
                    <a:cubicBezTo>
                      <a:pt x="3272" y="635"/>
                      <a:pt x="3794" y="1087"/>
                      <a:pt x="4204" y="1606"/>
                    </a:cubicBezTo>
                    <a:cubicBezTo>
                      <a:pt x="4210" y="1614"/>
                      <a:pt x="4217" y="1621"/>
                      <a:pt x="4224" y="1628"/>
                    </a:cubicBezTo>
                    <a:lnTo>
                      <a:pt x="4224" y="1628"/>
                    </a:lnTo>
                    <a:cubicBezTo>
                      <a:pt x="4260" y="1670"/>
                      <a:pt x="4314" y="1696"/>
                      <a:pt x="4367" y="1696"/>
                    </a:cubicBezTo>
                    <a:cubicBezTo>
                      <a:pt x="4419" y="1696"/>
                      <a:pt x="4470" y="1671"/>
                      <a:pt x="4502" y="1610"/>
                    </a:cubicBezTo>
                    <a:lnTo>
                      <a:pt x="4502" y="1610"/>
                    </a:lnTo>
                    <a:cubicBezTo>
                      <a:pt x="4517" y="1593"/>
                      <a:pt x="4529" y="1574"/>
                      <a:pt x="4534" y="1553"/>
                    </a:cubicBezTo>
                    <a:lnTo>
                      <a:pt x="4534" y="1553"/>
                    </a:lnTo>
                    <a:cubicBezTo>
                      <a:pt x="4867" y="971"/>
                      <a:pt x="5360" y="403"/>
                      <a:pt x="6072" y="338"/>
                    </a:cubicBezTo>
                    <a:close/>
                    <a:moveTo>
                      <a:pt x="6178" y="0"/>
                    </a:moveTo>
                    <a:cubicBezTo>
                      <a:pt x="5364" y="0"/>
                      <a:pt x="4749" y="549"/>
                      <a:pt x="4332" y="1219"/>
                    </a:cubicBezTo>
                    <a:lnTo>
                      <a:pt x="4332" y="1219"/>
                    </a:lnTo>
                    <a:cubicBezTo>
                      <a:pt x="3885" y="687"/>
                      <a:pt x="3309" y="272"/>
                      <a:pt x="2603" y="272"/>
                    </a:cubicBezTo>
                    <a:cubicBezTo>
                      <a:pt x="1836" y="338"/>
                      <a:pt x="1135" y="772"/>
                      <a:pt x="802" y="1472"/>
                    </a:cubicBezTo>
                    <a:cubicBezTo>
                      <a:pt x="1" y="3074"/>
                      <a:pt x="1002" y="4975"/>
                      <a:pt x="2236" y="6009"/>
                    </a:cubicBezTo>
                    <a:cubicBezTo>
                      <a:pt x="2569" y="6309"/>
                      <a:pt x="2936" y="6576"/>
                      <a:pt x="3303" y="6810"/>
                    </a:cubicBezTo>
                    <a:cubicBezTo>
                      <a:pt x="3670" y="7076"/>
                      <a:pt x="4071" y="7277"/>
                      <a:pt x="4471" y="7377"/>
                    </a:cubicBezTo>
                    <a:cubicBezTo>
                      <a:pt x="4538" y="7387"/>
                      <a:pt x="4605" y="7393"/>
                      <a:pt x="4671" y="7393"/>
                    </a:cubicBezTo>
                    <a:cubicBezTo>
                      <a:pt x="5422" y="7393"/>
                      <a:pt x="6084" y="6733"/>
                      <a:pt x="6606" y="6243"/>
                    </a:cubicBezTo>
                    <a:cubicBezTo>
                      <a:pt x="7807" y="5108"/>
                      <a:pt x="8841" y="3207"/>
                      <a:pt x="8207" y="1506"/>
                    </a:cubicBezTo>
                    <a:cubicBezTo>
                      <a:pt x="7907" y="705"/>
                      <a:pt x="7173" y="105"/>
                      <a:pt x="6305" y="5"/>
                    </a:cubicBezTo>
                    <a:cubicBezTo>
                      <a:pt x="6263" y="2"/>
                      <a:pt x="6220" y="0"/>
                      <a:pt x="6178" y="0"/>
                    </a:cubicBezTo>
                    <a:close/>
                  </a:path>
                </a:pathLst>
              </a:custGeom>
              <a:solidFill>
                <a:srgbClr val="3417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1" name="Google Shape;531;p32"/>
            <p:cNvSpPr/>
            <p:nvPr/>
          </p:nvSpPr>
          <p:spPr>
            <a:xfrm flipH="1">
              <a:off x="214302" y="4610698"/>
              <a:ext cx="42144" cy="40358"/>
            </a:xfrm>
            <a:custGeom>
              <a:avLst/>
              <a:gdLst/>
              <a:ahLst/>
              <a:cxnLst/>
              <a:rect l="l" t="t" r="r" b="b"/>
              <a:pathLst>
                <a:path w="1935" h="1853" extrusionOk="0">
                  <a:moveTo>
                    <a:pt x="955" y="363"/>
                  </a:moveTo>
                  <a:cubicBezTo>
                    <a:pt x="1082" y="363"/>
                    <a:pt x="1207" y="407"/>
                    <a:pt x="1301" y="481"/>
                  </a:cubicBezTo>
                  <a:cubicBezTo>
                    <a:pt x="1501" y="648"/>
                    <a:pt x="1568" y="915"/>
                    <a:pt x="1468" y="1149"/>
                  </a:cubicBezTo>
                  <a:cubicBezTo>
                    <a:pt x="1378" y="1358"/>
                    <a:pt x="1154" y="1487"/>
                    <a:pt x="916" y="1487"/>
                  </a:cubicBezTo>
                  <a:cubicBezTo>
                    <a:pt x="888" y="1487"/>
                    <a:pt x="861" y="1486"/>
                    <a:pt x="834" y="1482"/>
                  </a:cubicBezTo>
                  <a:cubicBezTo>
                    <a:pt x="823" y="1482"/>
                    <a:pt x="813" y="1483"/>
                    <a:pt x="803" y="1486"/>
                  </a:cubicBezTo>
                  <a:lnTo>
                    <a:pt x="803" y="1486"/>
                  </a:lnTo>
                  <a:cubicBezTo>
                    <a:pt x="586" y="1406"/>
                    <a:pt x="429" y="1253"/>
                    <a:pt x="400" y="1049"/>
                  </a:cubicBezTo>
                  <a:cubicBezTo>
                    <a:pt x="334" y="782"/>
                    <a:pt x="467" y="548"/>
                    <a:pt x="667" y="448"/>
                  </a:cubicBezTo>
                  <a:cubicBezTo>
                    <a:pt x="755" y="390"/>
                    <a:pt x="856" y="363"/>
                    <a:pt x="955" y="363"/>
                  </a:cubicBezTo>
                  <a:close/>
                  <a:moveTo>
                    <a:pt x="974" y="1"/>
                  </a:moveTo>
                  <a:cubicBezTo>
                    <a:pt x="858" y="1"/>
                    <a:pt x="743" y="27"/>
                    <a:pt x="634" y="81"/>
                  </a:cubicBezTo>
                  <a:cubicBezTo>
                    <a:pt x="267" y="215"/>
                    <a:pt x="0" y="582"/>
                    <a:pt x="33" y="948"/>
                  </a:cubicBezTo>
                  <a:cubicBezTo>
                    <a:pt x="33" y="1382"/>
                    <a:pt x="367" y="1749"/>
                    <a:pt x="801" y="1849"/>
                  </a:cubicBezTo>
                  <a:cubicBezTo>
                    <a:pt x="808" y="1849"/>
                    <a:pt x="815" y="1849"/>
                    <a:pt x="822" y="1849"/>
                  </a:cubicBezTo>
                  <a:lnTo>
                    <a:pt x="822" y="1849"/>
                  </a:lnTo>
                  <a:cubicBezTo>
                    <a:pt x="826" y="1849"/>
                    <a:pt x="830" y="1849"/>
                    <a:pt x="834" y="1849"/>
                  </a:cubicBezTo>
                  <a:cubicBezTo>
                    <a:pt x="861" y="1852"/>
                    <a:pt x="887" y="1853"/>
                    <a:pt x="914" y="1853"/>
                  </a:cubicBezTo>
                  <a:cubicBezTo>
                    <a:pt x="1253" y="1853"/>
                    <a:pt x="1582" y="1658"/>
                    <a:pt x="1768" y="1349"/>
                  </a:cubicBezTo>
                  <a:cubicBezTo>
                    <a:pt x="1935" y="1015"/>
                    <a:pt x="1868" y="615"/>
                    <a:pt x="1635" y="315"/>
                  </a:cubicBezTo>
                  <a:cubicBezTo>
                    <a:pt x="1455" y="112"/>
                    <a:pt x="1214" y="1"/>
                    <a:pt x="974" y="1"/>
                  </a:cubicBezTo>
                  <a:close/>
                </a:path>
              </a:pathLst>
            </a:custGeom>
            <a:solidFill>
              <a:srgbClr val="341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7FF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"/>
          <p:cNvSpPr txBox="1">
            <a:spLocks noGrp="1"/>
          </p:cNvSpPr>
          <p:nvPr>
            <p:ph type="ctrTitle"/>
          </p:nvPr>
        </p:nvSpPr>
        <p:spPr>
          <a:xfrm>
            <a:off x="-964740" y="1832741"/>
            <a:ext cx="5956690" cy="110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000" dirty="0" smtClean="0"/>
              <a:t>A Guide for, Early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Teens’ Development</a:t>
            </a:r>
            <a:endParaRPr sz="4000" dirty="0"/>
          </a:p>
        </p:txBody>
      </p:sp>
      <p:sp>
        <p:nvSpPr>
          <p:cNvPr id="538" name="Google Shape;538;p1"/>
          <p:cNvSpPr txBox="1">
            <a:spLocks noGrp="1"/>
          </p:cNvSpPr>
          <p:nvPr>
            <p:ph type="subTitle" idx="1"/>
          </p:nvPr>
        </p:nvSpPr>
        <p:spPr>
          <a:xfrm>
            <a:off x="157758" y="3299469"/>
            <a:ext cx="6710994" cy="69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 b="1" dirty="0" smtClean="0"/>
              <a:t>Understanding anatomical developments across genders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400" b="1" dirty="0" smtClean="0"/>
              <a:t>And understanding their rights regarding Gender based violence </a:t>
            </a:r>
          </a:p>
        </p:txBody>
      </p:sp>
      <p:sp>
        <p:nvSpPr>
          <p:cNvPr id="539" name="Google Shape;539;p1"/>
          <p:cNvSpPr/>
          <p:nvPr/>
        </p:nvSpPr>
        <p:spPr>
          <a:xfrm>
            <a:off x="-8474957" y="4664596"/>
            <a:ext cx="30425" cy="23201"/>
          </a:xfrm>
          <a:custGeom>
            <a:avLst/>
            <a:gdLst/>
            <a:ahLst/>
            <a:cxnLst/>
            <a:rect l="l" t="t" r="r" b="b"/>
            <a:pathLst>
              <a:path w="299" h="228" extrusionOk="0">
                <a:moveTo>
                  <a:pt x="156" y="1"/>
                </a:moveTo>
                <a:cubicBezTo>
                  <a:pt x="1" y="1"/>
                  <a:pt x="1" y="227"/>
                  <a:pt x="156" y="227"/>
                </a:cubicBezTo>
                <a:cubicBezTo>
                  <a:pt x="299" y="227"/>
                  <a:pt x="299" y="1"/>
                  <a:pt x="15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Google Shape;540;p1"/>
          <p:cNvCxnSpPr/>
          <p:nvPr/>
        </p:nvCxnSpPr>
        <p:spPr>
          <a:xfrm>
            <a:off x="447489" y="3437534"/>
            <a:ext cx="4512300" cy="0"/>
          </a:xfrm>
          <a:prstGeom prst="straightConnector1">
            <a:avLst/>
          </a:prstGeom>
          <a:noFill/>
          <a:ln w="28575" cap="rnd" cmpd="sng">
            <a:solidFill>
              <a:srgbClr val="B98D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41" name="Google Shape;541;p1"/>
          <p:cNvGrpSpPr/>
          <p:nvPr/>
        </p:nvGrpSpPr>
        <p:grpSpPr>
          <a:xfrm>
            <a:off x="3712905" y="179523"/>
            <a:ext cx="5794955" cy="4415790"/>
            <a:chOff x="-1362605" y="-1210529"/>
            <a:chExt cx="5794954" cy="4415790"/>
          </a:xfrm>
        </p:grpSpPr>
        <p:grpSp>
          <p:nvGrpSpPr>
            <p:cNvPr id="542" name="Google Shape;542;p1"/>
            <p:cNvGrpSpPr/>
            <p:nvPr/>
          </p:nvGrpSpPr>
          <p:grpSpPr>
            <a:xfrm rot="1065545">
              <a:off x="-910683" y="-758606"/>
              <a:ext cx="3511946" cy="3511946"/>
              <a:chOff x="-948908" y="-549053"/>
              <a:chExt cx="3512121" cy="3512121"/>
            </a:xfrm>
          </p:grpSpPr>
          <p:grpSp>
            <p:nvGrpSpPr>
              <p:cNvPr id="543" name="Google Shape;543;p1"/>
              <p:cNvGrpSpPr/>
              <p:nvPr/>
            </p:nvGrpSpPr>
            <p:grpSpPr>
              <a:xfrm rot="-6299960">
                <a:off x="618028" y="769455"/>
                <a:ext cx="1118176" cy="1118176"/>
                <a:chOff x="6727919" y="2889335"/>
                <a:chExt cx="1118209" cy="1118209"/>
              </a:xfrm>
            </p:grpSpPr>
            <p:sp>
              <p:nvSpPr>
                <p:cNvPr id="544" name="Google Shape;544;p1"/>
                <p:cNvSpPr/>
                <p:nvPr/>
              </p:nvSpPr>
              <p:spPr>
                <a:xfrm rot="2700000">
                  <a:off x="6893707" y="3061191"/>
                  <a:ext cx="789425" cy="77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4" h="35132" extrusionOk="0">
                      <a:moveTo>
                        <a:pt x="12604" y="0"/>
                      </a:moveTo>
                      <a:cubicBezTo>
                        <a:pt x="11610" y="0"/>
                        <a:pt x="10615" y="150"/>
                        <a:pt x="9674" y="451"/>
                      </a:cubicBezTo>
                      <a:cubicBezTo>
                        <a:pt x="6339" y="1552"/>
                        <a:pt x="3670" y="4254"/>
                        <a:pt x="2136" y="7390"/>
                      </a:cubicBezTo>
                      <a:cubicBezTo>
                        <a:pt x="601" y="10525"/>
                        <a:pt x="68" y="14094"/>
                        <a:pt x="34" y="17597"/>
                      </a:cubicBezTo>
                      <a:cubicBezTo>
                        <a:pt x="1" y="21867"/>
                        <a:pt x="1635" y="26870"/>
                        <a:pt x="3403" y="31273"/>
                      </a:cubicBezTo>
                      <a:cubicBezTo>
                        <a:pt x="4271" y="33475"/>
                        <a:pt x="6372" y="34976"/>
                        <a:pt x="8774" y="35076"/>
                      </a:cubicBezTo>
                      <a:cubicBezTo>
                        <a:pt x="9746" y="35110"/>
                        <a:pt x="10741" y="35132"/>
                        <a:pt x="11742" y="35132"/>
                      </a:cubicBezTo>
                      <a:cubicBezTo>
                        <a:pt x="15621" y="35132"/>
                        <a:pt x="19603" y="34808"/>
                        <a:pt x="22784" y="33642"/>
                      </a:cubicBezTo>
                      <a:cubicBezTo>
                        <a:pt x="26053" y="32441"/>
                        <a:pt x="29255" y="30740"/>
                        <a:pt x="31690" y="28238"/>
                      </a:cubicBezTo>
                      <a:cubicBezTo>
                        <a:pt x="34159" y="25736"/>
                        <a:pt x="35793" y="22300"/>
                        <a:pt x="35693" y="18798"/>
                      </a:cubicBezTo>
                      <a:cubicBezTo>
                        <a:pt x="35560" y="15295"/>
                        <a:pt x="33425" y="11793"/>
                        <a:pt x="30156" y="10558"/>
                      </a:cubicBezTo>
                      <a:cubicBezTo>
                        <a:pt x="29149" y="10170"/>
                        <a:pt x="28107" y="10003"/>
                        <a:pt x="27054" y="10003"/>
                      </a:cubicBezTo>
                      <a:cubicBezTo>
                        <a:pt x="25210" y="10003"/>
                        <a:pt x="23333" y="10516"/>
                        <a:pt x="21550" y="11259"/>
                      </a:cubicBezTo>
                      <a:cubicBezTo>
                        <a:pt x="21683" y="8223"/>
                        <a:pt x="21249" y="5155"/>
                        <a:pt x="19315" y="2886"/>
                      </a:cubicBezTo>
                      <a:cubicBezTo>
                        <a:pt x="17662" y="971"/>
                        <a:pt x="15133" y="0"/>
                        <a:pt x="12604" y="0"/>
                      </a:cubicBezTo>
                      <a:close/>
                    </a:path>
                  </a:pathLst>
                </a:custGeom>
                <a:solidFill>
                  <a:srgbClr val="B98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1"/>
                <p:cNvSpPr/>
                <p:nvPr/>
              </p:nvSpPr>
              <p:spPr>
                <a:xfrm rot="2700000">
                  <a:off x="6888275" y="3056495"/>
                  <a:ext cx="797497" cy="783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60" h="35543" extrusionOk="0">
                      <a:moveTo>
                        <a:pt x="12817" y="354"/>
                      </a:moveTo>
                      <a:cubicBezTo>
                        <a:pt x="13752" y="354"/>
                        <a:pt x="14686" y="490"/>
                        <a:pt x="15578" y="751"/>
                      </a:cubicBezTo>
                      <a:cubicBezTo>
                        <a:pt x="17213" y="1218"/>
                        <a:pt x="18647" y="2185"/>
                        <a:pt x="19681" y="3519"/>
                      </a:cubicBezTo>
                      <a:cubicBezTo>
                        <a:pt x="20749" y="5054"/>
                        <a:pt x="21382" y="6822"/>
                        <a:pt x="21516" y="8656"/>
                      </a:cubicBezTo>
                      <a:cubicBezTo>
                        <a:pt x="21582" y="9590"/>
                        <a:pt x="21616" y="10491"/>
                        <a:pt x="21549" y="11425"/>
                      </a:cubicBezTo>
                      <a:cubicBezTo>
                        <a:pt x="21549" y="11515"/>
                        <a:pt x="21595" y="11574"/>
                        <a:pt x="21655" y="11604"/>
                      </a:cubicBezTo>
                      <a:lnTo>
                        <a:pt x="21655" y="11604"/>
                      </a:lnTo>
                      <a:cubicBezTo>
                        <a:pt x="21678" y="11627"/>
                        <a:pt x="21709" y="11641"/>
                        <a:pt x="21745" y="11641"/>
                      </a:cubicBezTo>
                      <a:cubicBezTo>
                        <a:pt x="21767" y="11641"/>
                        <a:pt x="21790" y="11636"/>
                        <a:pt x="21816" y="11625"/>
                      </a:cubicBezTo>
                      <a:cubicBezTo>
                        <a:pt x="23602" y="10886"/>
                        <a:pt x="25501" y="10346"/>
                        <a:pt x="27436" y="10346"/>
                      </a:cubicBezTo>
                      <a:cubicBezTo>
                        <a:pt x="27597" y="10346"/>
                        <a:pt x="27759" y="10350"/>
                        <a:pt x="27920" y="10358"/>
                      </a:cubicBezTo>
                      <a:cubicBezTo>
                        <a:pt x="29755" y="10458"/>
                        <a:pt x="31490" y="11225"/>
                        <a:pt x="32824" y="12492"/>
                      </a:cubicBezTo>
                      <a:cubicBezTo>
                        <a:pt x="34025" y="13627"/>
                        <a:pt x="34892" y="15094"/>
                        <a:pt x="35359" y="16695"/>
                      </a:cubicBezTo>
                      <a:cubicBezTo>
                        <a:pt x="35826" y="18397"/>
                        <a:pt x="35859" y="20231"/>
                        <a:pt x="35392" y="21966"/>
                      </a:cubicBezTo>
                      <a:cubicBezTo>
                        <a:pt x="34492" y="25669"/>
                        <a:pt x="31856" y="28671"/>
                        <a:pt x="28721" y="30772"/>
                      </a:cubicBezTo>
                      <a:cubicBezTo>
                        <a:pt x="25519" y="32874"/>
                        <a:pt x="21849" y="34241"/>
                        <a:pt x="18047" y="34742"/>
                      </a:cubicBezTo>
                      <a:cubicBezTo>
                        <a:pt x="16250" y="34951"/>
                        <a:pt x="14452" y="35080"/>
                        <a:pt x="12655" y="35080"/>
                      </a:cubicBezTo>
                      <a:cubicBezTo>
                        <a:pt x="12451" y="35080"/>
                        <a:pt x="12247" y="35079"/>
                        <a:pt x="12042" y="35075"/>
                      </a:cubicBezTo>
                      <a:cubicBezTo>
                        <a:pt x="11008" y="35075"/>
                        <a:pt x="10008" y="35075"/>
                        <a:pt x="9007" y="35009"/>
                      </a:cubicBezTo>
                      <a:cubicBezTo>
                        <a:pt x="8173" y="34975"/>
                        <a:pt x="7372" y="34775"/>
                        <a:pt x="6638" y="34408"/>
                      </a:cubicBezTo>
                      <a:cubicBezTo>
                        <a:pt x="5905" y="34041"/>
                        <a:pt x="5271" y="33541"/>
                        <a:pt x="4770" y="32940"/>
                      </a:cubicBezTo>
                      <a:cubicBezTo>
                        <a:pt x="4203" y="32240"/>
                        <a:pt x="3803" y="31439"/>
                        <a:pt x="3503" y="30605"/>
                      </a:cubicBezTo>
                      <a:cubicBezTo>
                        <a:pt x="2736" y="28637"/>
                        <a:pt x="2069" y="26669"/>
                        <a:pt x="1501" y="24668"/>
                      </a:cubicBezTo>
                      <a:cubicBezTo>
                        <a:pt x="968" y="22733"/>
                        <a:pt x="634" y="20765"/>
                        <a:pt x="501" y="18764"/>
                      </a:cubicBezTo>
                      <a:cubicBezTo>
                        <a:pt x="401" y="16762"/>
                        <a:pt x="534" y="14727"/>
                        <a:pt x="901" y="12726"/>
                      </a:cubicBezTo>
                      <a:cubicBezTo>
                        <a:pt x="1568" y="9023"/>
                        <a:pt x="3203" y="5454"/>
                        <a:pt x="6105" y="2986"/>
                      </a:cubicBezTo>
                      <a:cubicBezTo>
                        <a:pt x="7406" y="1851"/>
                        <a:pt x="8940" y="1051"/>
                        <a:pt x="10608" y="617"/>
                      </a:cubicBezTo>
                      <a:cubicBezTo>
                        <a:pt x="11331" y="440"/>
                        <a:pt x="12074" y="354"/>
                        <a:pt x="12817" y="354"/>
                      </a:cubicBezTo>
                      <a:close/>
                      <a:moveTo>
                        <a:pt x="12907" y="1"/>
                      </a:moveTo>
                      <a:cubicBezTo>
                        <a:pt x="11286" y="1"/>
                        <a:pt x="9660" y="391"/>
                        <a:pt x="8206" y="1118"/>
                      </a:cubicBezTo>
                      <a:cubicBezTo>
                        <a:pt x="4871" y="2785"/>
                        <a:pt x="2569" y="5988"/>
                        <a:pt x="1335" y="9457"/>
                      </a:cubicBezTo>
                      <a:cubicBezTo>
                        <a:pt x="668" y="11492"/>
                        <a:pt x="267" y="13593"/>
                        <a:pt x="134" y="15728"/>
                      </a:cubicBezTo>
                      <a:cubicBezTo>
                        <a:pt x="0" y="17730"/>
                        <a:pt x="67" y="19764"/>
                        <a:pt x="434" y="21766"/>
                      </a:cubicBezTo>
                      <a:cubicBezTo>
                        <a:pt x="801" y="23867"/>
                        <a:pt x="1368" y="25969"/>
                        <a:pt x="2102" y="28004"/>
                      </a:cubicBezTo>
                      <a:cubicBezTo>
                        <a:pt x="2435" y="29038"/>
                        <a:pt x="2836" y="30072"/>
                        <a:pt x="3236" y="31072"/>
                      </a:cubicBezTo>
                      <a:cubicBezTo>
                        <a:pt x="3536" y="31873"/>
                        <a:pt x="3937" y="32640"/>
                        <a:pt x="4504" y="33307"/>
                      </a:cubicBezTo>
                      <a:cubicBezTo>
                        <a:pt x="5571" y="34575"/>
                        <a:pt x="7139" y="35342"/>
                        <a:pt x="8807" y="35442"/>
                      </a:cubicBezTo>
                      <a:cubicBezTo>
                        <a:pt x="9857" y="35509"/>
                        <a:pt x="10917" y="35542"/>
                        <a:pt x="11980" y="35542"/>
                      </a:cubicBezTo>
                      <a:cubicBezTo>
                        <a:pt x="13043" y="35542"/>
                        <a:pt x="14110" y="35509"/>
                        <a:pt x="15178" y="35442"/>
                      </a:cubicBezTo>
                      <a:cubicBezTo>
                        <a:pt x="17179" y="35342"/>
                        <a:pt x="19214" y="35075"/>
                        <a:pt x="21182" y="34608"/>
                      </a:cubicBezTo>
                      <a:cubicBezTo>
                        <a:pt x="23084" y="34108"/>
                        <a:pt x="24918" y="33374"/>
                        <a:pt x="26653" y="32473"/>
                      </a:cubicBezTo>
                      <a:cubicBezTo>
                        <a:pt x="30122" y="30672"/>
                        <a:pt x="33224" y="28037"/>
                        <a:pt x="34892" y="24434"/>
                      </a:cubicBezTo>
                      <a:cubicBezTo>
                        <a:pt x="35759" y="22700"/>
                        <a:pt x="36160" y="20798"/>
                        <a:pt x="36093" y="18864"/>
                      </a:cubicBezTo>
                      <a:cubicBezTo>
                        <a:pt x="35993" y="17129"/>
                        <a:pt x="35492" y="15461"/>
                        <a:pt x="34558" y="13994"/>
                      </a:cubicBezTo>
                      <a:cubicBezTo>
                        <a:pt x="33658" y="12559"/>
                        <a:pt x="32390" y="11392"/>
                        <a:pt x="30822" y="10691"/>
                      </a:cubicBezTo>
                      <a:cubicBezTo>
                        <a:pt x="29646" y="10225"/>
                        <a:pt x="28396" y="9980"/>
                        <a:pt x="27139" y="9980"/>
                      </a:cubicBezTo>
                      <a:cubicBezTo>
                        <a:pt x="26328" y="9980"/>
                        <a:pt x="25516" y="10082"/>
                        <a:pt x="24718" y="10291"/>
                      </a:cubicBezTo>
                      <a:cubicBezTo>
                        <a:pt x="23773" y="10504"/>
                        <a:pt x="22855" y="10773"/>
                        <a:pt x="21966" y="11149"/>
                      </a:cubicBezTo>
                      <a:lnTo>
                        <a:pt x="21966" y="11149"/>
                      </a:lnTo>
                      <a:cubicBezTo>
                        <a:pt x="22060" y="9307"/>
                        <a:pt x="21821" y="7467"/>
                        <a:pt x="21249" y="5688"/>
                      </a:cubicBezTo>
                      <a:cubicBezTo>
                        <a:pt x="20648" y="3986"/>
                        <a:pt x="19548" y="2519"/>
                        <a:pt x="18047" y="1518"/>
                      </a:cubicBezTo>
                      <a:cubicBezTo>
                        <a:pt x="16502" y="482"/>
                        <a:pt x="14707" y="1"/>
                        <a:pt x="12907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1"/>
                <p:cNvSpPr/>
                <p:nvPr/>
              </p:nvSpPr>
              <p:spPr>
                <a:xfrm rot="2700000">
                  <a:off x="7368845" y="3080229"/>
                  <a:ext cx="43448" cy="37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88" extrusionOk="0">
                      <a:moveTo>
                        <a:pt x="841" y="1"/>
                      </a:moveTo>
                      <a:cubicBezTo>
                        <a:pt x="410" y="1"/>
                        <a:pt x="1" y="336"/>
                        <a:pt x="1" y="853"/>
                      </a:cubicBezTo>
                      <a:cubicBezTo>
                        <a:pt x="1" y="1320"/>
                        <a:pt x="368" y="1687"/>
                        <a:pt x="835" y="1687"/>
                      </a:cubicBezTo>
                      <a:cubicBezTo>
                        <a:pt x="1602" y="1687"/>
                        <a:pt x="1969" y="787"/>
                        <a:pt x="1435" y="253"/>
                      </a:cubicBezTo>
                      <a:cubicBezTo>
                        <a:pt x="1261" y="79"/>
                        <a:pt x="1049" y="1"/>
                        <a:pt x="84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1"/>
                <p:cNvSpPr/>
                <p:nvPr/>
              </p:nvSpPr>
              <p:spPr>
                <a:xfrm rot="2700000">
                  <a:off x="7342748" y="3151384"/>
                  <a:ext cx="178047" cy="183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3" h="8341" extrusionOk="0">
                      <a:moveTo>
                        <a:pt x="1101" y="0"/>
                      </a:moveTo>
                      <a:cubicBezTo>
                        <a:pt x="0" y="0"/>
                        <a:pt x="0" y="1668"/>
                        <a:pt x="1101" y="1668"/>
                      </a:cubicBezTo>
                      <a:lnTo>
                        <a:pt x="1134" y="1701"/>
                      </a:lnTo>
                      <a:cubicBezTo>
                        <a:pt x="1251" y="1685"/>
                        <a:pt x="1359" y="1676"/>
                        <a:pt x="1468" y="1676"/>
                      </a:cubicBezTo>
                      <a:cubicBezTo>
                        <a:pt x="1576" y="1676"/>
                        <a:pt x="1685" y="1685"/>
                        <a:pt x="1801" y="1701"/>
                      </a:cubicBezTo>
                      <a:lnTo>
                        <a:pt x="2035" y="1735"/>
                      </a:lnTo>
                      <a:cubicBezTo>
                        <a:pt x="1868" y="1735"/>
                        <a:pt x="2168" y="1735"/>
                        <a:pt x="2202" y="1768"/>
                      </a:cubicBezTo>
                      <a:cubicBezTo>
                        <a:pt x="2602" y="1835"/>
                        <a:pt x="2969" y="1935"/>
                        <a:pt x="3302" y="2068"/>
                      </a:cubicBezTo>
                      <a:cubicBezTo>
                        <a:pt x="3288" y="2065"/>
                        <a:pt x="3278" y="2063"/>
                        <a:pt x="3273" y="2063"/>
                      </a:cubicBezTo>
                      <a:cubicBezTo>
                        <a:pt x="3232" y="2063"/>
                        <a:pt x="3469" y="2168"/>
                        <a:pt x="3469" y="2168"/>
                      </a:cubicBezTo>
                      <a:lnTo>
                        <a:pt x="3703" y="2268"/>
                      </a:lnTo>
                      <a:cubicBezTo>
                        <a:pt x="3903" y="2369"/>
                        <a:pt x="4070" y="2502"/>
                        <a:pt x="4270" y="2635"/>
                      </a:cubicBezTo>
                      <a:cubicBezTo>
                        <a:pt x="4270" y="2635"/>
                        <a:pt x="4398" y="2721"/>
                        <a:pt x="4381" y="2721"/>
                      </a:cubicBezTo>
                      <a:cubicBezTo>
                        <a:pt x="4377" y="2721"/>
                        <a:pt x="4363" y="2715"/>
                        <a:pt x="4336" y="2702"/>
                      </a:cubicBezTo>
                      <a:lnTo>
                        <a:pt x="4336" y="2702"/>
                      </a:lnTo>
                      <a:cubicBezTo>
                        <a:pt x="4437" y="2769"/>
                        <a:pt x="4537" y="2836"/>
                        <a:pt x="4603" y="2902"/>
                      </a:cubicBezTo>
                      <a:cubicBezTo>
                        <a:pt x="4737" y="3036"/>
                        <a:pt x="4904" y="3169"/>
                        <a:pt x="5037" y="3303"/>
                      </a:cubicBezTo>
                      <a:lnTo>
                        <a:pt x="5204" y="3536"/>
                      </a:lnTo>
                      <a:lnTo>
                        <a:pt x="5270" y="3636"/>
                      </a:lnTo>
                      <a:cubicBezTo>
                        <a:pt x="5255" y="3606"/>
                        <a:pt x="5247" y="3590"/>
                        <a:pt x="5249" y="3590"/>
                      </a:cubicBezTo>
                      <a:lnTo>
                        <a:pt x="5249" y="3590"/>
                      </a:lnTo>
                      <a:cubicBezTo>
                        <a:pt x="5251" y="3590"/>
                        <a:pt x="5267" y="3614"/>
                        <a:pt x="5304" y="3669"/>
                      </a:cubicBezTo>
                      <a:cubicBezTo>
                        <a:pt x="5404" y="3836"/>
                        <a:pt x="5537" y="3970"/>
                        <a:pt x="5604" y="4136"/>
                      </a:cubicBezTo>
                      <a:cubicBezTo>
                        <a:pt x="5804" y="4470"/>
                        <a:pt x="5971" y="4804"/>
                        <a:pt x="6071" y="5171"/>
                      </a:cubicBezTo>
                      <a:cubicBezTo>
                        <a:pt x="6104" y="5371"/>
                        <a:pt x="6171" y="5537"/>
                        <a:pt x="6204" y="5738"/>
                      </a:cubicBezTo>
                      <a:cubicBezTo>
                        <a:pt x="6204" y="5804"/>
                        <a:pt x="6204" y="5838"/>
                        <a:pt x="6238" y="5904"/>
                      </a:cubicBezTo>
                      <a:cubicBezTo>
                        <a:pt x="6238" y="5953"/>
                        <a:pt x="6238" y="5984"/>
                        <a:pt x="6238" y="5984"/>
                      </a:cubicBezTo>
                      <a:lnTo>
                        <a:pt x="6238" y="6004"/>
                      </a:lnTo>
                      <a:lnTo>
                        <a:pt x="6238" y="6171"/>
                      </a:lnTo>
                      <a:lnTo>
                        <a:pt x="6238" y="6772"/>
                      </a:lnTo>
                      <a:lnTo>
                        <a:pt x="6238" y="7072"/>
                      </a:lnTo>
                      <a:cubicBezTo>
                        <a:pt x="6238" y="7099"/>
                        <a:pt x="6195" y="7319"/>
                        <a:pt x="6212" y="7319"/>
                      </a:cubicBezTo>
                      <a:cubicBezTo>
                        <a:pt x="6217" y="7319"/>
                        <a:pt x="6225" y="7305"/>
                        <a:pt x="6238" y="7272"/>
                      </a:cubicBezTo>
                      <a:lnTo>
                        <a:pt x="6238" y="7272"/>
                      </a:lnTo>
                      <a:cubicBezTo>
                        <a:pt x="6104" y="7706"/>
                        <a:pt x="6371" y="8173"/>
                        <a:pt x="6805" y="8306"/>
                      </a:cubicBezTo>
                      <a:cubicBezTo>
                        <a:pt x="6886" y="8329"/>
                        <a:pt x="6967" y="8340"/>
                        <a:pt x="7045" y="8340"/>
                      </a:cubicBezTo>
                      <a:cubicBezTo>
                        <a:pt x="7414" y="8340"/>
                        <a:pt x="7729" y="8091"/>
                        <a:pt x="7839" y="7706"/>
                      </a:cubicBezTo>
                      <a:cubicBezTo>
                        <a:pt x="8072" y="6171"/>
                        <a:pt x="7772" y="4603"/>
                        <a:pt x="7005" y="3269"/>
                      </a:cubicBezTo>
                      <a:cubicBezTo>
                        <a:pt x="6238" y="1968"/>
                        <a:pt x="5004" y="968"/>
                        <a:pt x="3569" y="434"/>
                      </a:cubicBezTo>
                      <a:cubicBezTo>
                        <a:pt x="2802" y="134"/>
                        <a:pt x="1935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1"/>
                <p:cNvSpPr/>
                <p:nvPr/>
              </p:nvSpPr>
              <p:spPr>
                <a:xfrm rot="2700000">
                  <a:off x="7507484" y="3582604"/>
                  <a:ext cx="65458" cy="94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4267" extrusionOk="0">
                      <a:moveTo>
                        <a:pt x="298" y="1"/>
                      </a:moveTo>
                      <a:cubicBezTo>
                        <a:pt x="116" y="1"/>
                        <a:pt x="1" y="283"/>
                        <a:pt x="199" y="397"/>
                      </a:cubicBezTo>
                      <a:cubicBezTo>
                        <a:pt x="1567" y="1097"/>
                        <a:pt x="2468" y="2498"/>
                        <a:pt x="2534" y="4066"/>
                      </a:cubicBezTo>
                      <a:cubicBezTo>
                        <a:pt x="2534" y="4199"/>
                        <a:pt x="2643" y="4266"/>
                        <a:pt x="2751" y="4266"/>
                      </a:cubicBezTo>
                      <a:cubicBezTo>
                        <a:pt x="2860" y="4266"/>
                        <a:pt x="2968" y="4199"/>
                        <a:pt x="2968" y="4066"/>
                      </a:cubicBezTo>
                      <a:cubicBezTo>
                        <a:pt x="2901" y="2365"/>
                        <a:pt x="1934" y="797"/>
                        <a:pt x="399" y="30"/>
                      </a:cubicBezTo>
                      <a:cubicBezTo>
                        <a:pt x="365" y="10"/>
                        <a:pt x="330" y="1"/>
                        <a:pt x="298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1"/>
                <p:cNvSpPr/>
                <p:nvPr/>
              </p:nvSpPr>
              <p:spPr>
                <a:xfrm rot="2700000">
                  <a:off x="7490326" y="3598730"/>
                  <a:ext cx="22827" cy="24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1102" extrusionOk="0">
                      <a:moveTo>
                        <a:pt x="835" y="1"/>
                      </a:moveTo>
                      <a:cubicBezTo>
                        <a:pt x="785" y="1"/>
                        <a:pt x="735" y="17"/>
                        <a:pt x="701" y="51"/>
                      </a:cubicBezTo>
                      <a:lnTo>
                        <a:pt x="101" y="751"/>
                      </a:lnTo>
                      <a:cubicBezTo>
                        <a:pt x="1" y="818"/>
                        <a:pt x="1" y="951"/>
                        <a:pt x="101" y="1051"/>
                      </a:cubicBezTo>
                      <a:cubicBezTo>
                        <a:pt x="134" y="1085"/>
                        <a:pt x="184" y="1101"/>
                        <a:pt x="234" y="1101"/>
                      </a:cubicBezTo>
                      <a:cubicBezTo>
                        <a:pt x="284" y="1101"/>
                        <a:pt x="334" y="1085"/>
                        <a:pt x="368" y="1051"/>
                      </a:cubicBezTo>
                      <a:lnTo>
                        <a:pt x="968" y="351"/>
                      </a:lnTo>
                      <a:cubicBezTo>
                        <a:pt x="1035" y="318"/>
                        <a:pt x="1035" y="251"/>
                        <a:pt x="1035" y="217"/>
                      </a:cubicBezTo>
                      <a:cubicBezTo>
                        <a:pt x="1035" y="151"/>
                        <a:pt x="1035" y="84"/>
                        <a:pt x="968" y="51"/>
                      </a:cubicBezTo>
                      <a:cubicBezTo>
                        <a:pt x="935" y="17"/>
                        <a:pt x="88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1"/>
                <p:cNvSpPr/>
                <p:nvPr/>
              </p:nvSpPr>
              <p:spPr>
                <a:xfrm rot="2700000">
                  <a:off x="7489910" y="3614816"/>
                  <a:ext cx="22099" cy="28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271" extrusionOk="0">
                      <a:moveTo>
                        <a:pt x="763" y="0"/>
                      </a:moveTo>
                      <a:cubicBezTo>
                        <a:pt x="701" y="0"/>
                        <a:pt x="644" y="37"/>
                        <a:pt x="601" y="102"/>
                      </a:cubicBezTo>
                      <a:lnTo>
                        <a:pt x="68" y="969"/>
                      </a:lnTo>
                      <a:cubicBezTo>
                        <a:pt x="1" y="1036"/>
                        <a:pt x="34" y="1169"/>
                        <a:pt x="134" y="1236"/>
                      </a:cubicBezTo>
                      <a:cubicBezTo>
                        <a:pt x="170" y="1260"/>
                        <a:pt x="210" y="1271"/>
                        <a:pt x="249" y="1271"/>
                      </a:cubicBezTo>
                      <a:cubicBezTo>
                        <a:pt x="321" y="1271"/>
                        <a:pt x="392" y="1234"/>
                        <a:pt x="435" y="1169"/>
                      </a:cubicBezTo>
                      <a:lnTo>
                        <a:pt x="968" y="302"/>
                      </a:lnTo>
                      <a:cubicBezTo>
                        <a:pt x="1002" y="202"/>
                        <a:pt x="968" y="68"/>
                        <a:pt x="868" y="35"/>
                      </a:cubicBezTo>
                      <a:cubicBezTo>
                        <a:pt x="833" y="11"/>
                        <a:pt x="797" y="0"/>
                        <a:pt x="763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1"/>
                <p:cNvSpPr/>
                <p:nvPr/>
              </p:nvSpPr>
              <p:spPr>
                <a:xfrm rot="2700000">
                  <a:off x="6905543" y="3280287"/>
                  <a:ext cx="76728" cy="196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9" h="8900" extrusionOk="0">
                      <a:moveTo>
                        <a:pt x="260" y="1"/>
                      </a:moveTo>
                      <a:cubicBezTo>
                        <a:pt x="129" y="1"/>
                        <a:pt x="1" y="109"/>
                        <a:pt x="41" y="289"/>
                      </a:cubicBezTo>
                      <a:lnTo>
                        <a:pt x="74" y="289"/>
                      </a:lnTo>
                      <a:cubicBezTo>
                        <a:pt x="842" y="3191"/>
                        <a:pt x="1842" y="6027"/>
                        <a:pt x="3043" y="8795"/>
                      </a:cubicBezTo>
                      <a:cubicBezTo>
                        <a:pt x="3075" y="8869"/>
                        <a:pt x="3133" y="8899"/>
                        <a:pt x="3194" y="8899"/>
                      </a:cubicBezTo>
                      <a:cubicBezTo>
                        <a:pt x="3328" y="8899"/>
                        <a:pt x="3479" y="8755"/>
                        <a:pt x="3410" y="8595"/>
                      </a:cubicBezTo>
                      <a:cubicBezTo>
                        <a:pt x="2209" y="5860"/>
                        <a:pt x="1208" y="3058"/>
                        <a:pt x="475" y="156"/>
                      </a:cubicBezTo>
                      <a:cubicBezTo>
                        <a:pt x="435" y="49"/>
                        <a:pt x="347" y="1"/>
                        <a:pt x="260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"/>
                <p:cNvSpPr/>
                <p:nvPr/>
              </p:nvSpPr>
              <p:spPr>
                <a:xfrm rot="2700000">
                  <a:off x="6900965" y="3499382"/>
                  <a:ext cx="14733" cy="22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039" extrusionOk="0">
                      <a:moveTo>
                        <a:pt x="460" y="0"/>
                      </a:moveTo>
                      <a:cubicBezTo>
                        <a:pt x="387" y="0"/>
                        <a:pt x="318" y="38"/>
                        <a:pt x="268" y="113"/>
                      </a:cubicBezTo>
                      <a:cubicBezTo>
                        <a:pt x="201" y="313"/>
                        <a:pt x="101" y="547"/>
                        <a:pt x="34" y="713"/>
                      </a:cubicBezTo>
                      <a:cubicBezTo>
                        <a:pt x="1" y="780"/>
                        <a:pt x="1" y="847"/>
                        <a:pt x="1" y="880"/>
                      </a:cubicBezTo>
                      <a:cubicBezTo>
                        <a:pt x="1" y="947"/>
                        <a:pt x="34" y="980"/>
                        <a:pt x="101" y="1014"/>
                      </a:cubicBezTo>
                      <a:cubicBezTo>
                        <a:pt x="118" y="1030"/>
                        <a:pt x="143" y="1039"/>
                        <a:pt x="172" y="1039"/>
                      </a:cubicBezTo>
                      <a:cubicBezTo>
                        <a:pt x="201" y="1039"/>
                        <a:pt x="234" y="1030"/>
                        <a:pt x="268" y="1014"/>
                      </a:cubicBezTo>
                      <a:cubicBezTo>
                        <a:pt x="301" y="980"/>
                        <a:pt x="368" y="947"/>
                        <a:pt x="401" y="914"/>
                      </a:cubicBezTo>
                      <a:cubicBezTo>
                        <a:pt x="468" y="713"/>
                        <a:pt x="568" y="513"/>
                        <a:pt x="635" y="313"/>
                      </a:cubicBezTo>
                      <a:cubicBezTo>
                        <a:pt x="668" y="246"/>
                        <a:pt x="668" y="213"/>
                        <a:pt x="635" y="146"/>
                      </a:cubicBezTo>
                      <a:cubicBezTo>
                        <a:pt x="635" y="113"/>
                        <a:pt x="601" y="46"/>
                        <a:pt x="535" y="13"/>
                      </a:cubicBezTo>
                      <a:cubicBezTo>
                        <a:pt x="510" y="5"/>
                        <a:pt x="485" y="0"/>
                        <a:pt x="460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1"/>
                <p:cNvSpPr/>
                <p:nvPr/>
              </p:nvSpPr>
              <p:spPr>
                <a:xfrm rot="2700000">
                  <a:off x="6904219" y="3515617"/>
                  <a:ext cx="16210" cy="26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1186" extrusionOk="0">
                      <a:moveTo>
                        <a:pt x="500" y="0"/>
                      </a:moveTo>
                      <a:cubicBezTo>
                        <a:pt x="401" y="0"/>
                        <a:pt x="329" y="60"/>
                        <a:pt x="301" y="142"/>
                      </a:cubicBezTo>
                      <a:cubicBezTo>
                        <a:pt x="201" y="409"/>
                        <a:pt x="134" y="676"/>
                        <a:pt x="34" y="910"/>
                      </a:cubicBezTo>
                      <a:cubicBezTo>
                        <a:pt x="1" y="1043"/>
                        <a:pt x="68" y="1143"/>
                        <a:pt x="201" y="1176"/>
                      </a:cubicBezTo>
                      <a:cubicBezTo>
                        <a:pt x="219" y="1182"/>
                        <a:pt x="237" y="1185"/>
                        <a:pt x="254" y="1185"/>
                      </a:cubicBezTo>
                      <a:cubicBezTo>
                        <a:pt x="335" y="1185"/>
                        <a:pt x="407" y="1125"/>
                        <a:pt x="435" y="1043"/>
                      </a:cubicBezTo>
                      <a:cubicBezTo>
                        <a:pt x="535" y="776"/>
                        <a:pt x="601" y="509"/>
                        <a:pt x="701" y="242"/>
                      </a:cubicBezTo>
                      <a:cubicBezTo>
                        <a:pt x="735" y="142"/>
                        <a:pt x="668" y="42"/>
                        <a:pt x="568" y="9"/>
                      </a:cubicBezTo>
                      <a:cubicBezTo>
                        <a:pt x="544" y="3"/>
                        <a:pt x="522" y="0"/>
                        <a:pt x="500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1"/>
                <p:cNvSpPr/>
                <p:nvPr/>
              </p:nvSpPr>
              <p:spPr>
                <a:xfrm rot="2700000">
                  <a:off x="6953474" y="3386644"/>
                  <a:ext cx="26466" cy="64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" h="2931" extrusionOk="0">
                      <a:moveTo>
                        <a:pt x="257" y="1"/>
                      </a:moveTo>
                      <a:cubicBezTo>
                        <a:pt x="127" y="1"/>
                        <a:pt x="0" y="112"/>
                        <a:pt x="40" y="272"/>
                      </a:cubicBezTo>
                      <a:lnTo>
                        <a:pt x="740" y="2774"/>
                      </a:lnTo>
                      <a:cubicBezTo>
                        <a:pt x="768" y="2883"/>
                        <a:pt x="857" y="2931"/>
                        <a:pt x="945" y="2931"/>
                      </a:cubicBezTo>
                      <a:cubicBezTo>
                        <a:pt x="1073" y="2931"/>
                        <a:pt x="1200" y="2831"/>
                        <a:pt x="1141" y="2674"/>
                      </a:cubicBezTo>
                      <a:cubicBezTo>
                        <a:pt x="907" y="1840"/>
                        <a:pt x="674" y="1006"/>
                        <a:pt x="474" y="172"/>
                      </a:cubicBezTo>
                      <a:cubicBezTo>
                        <a:pt x="433" y="51"/>
                        <a:pt x="345" y="1"/>
                        <a:pt x="257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1"/>
                <p:cNvSpPr/>
                <p:nvPr/>
              </p:nvSpPr>
              <p:spPr>
                <a:xfrm rot="2700000">
                  <a:off x="6982799" y="3648995"/>
                  <a:ext cx="134401" cy="1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4" h="887" extrusionOk="0">
                      <a:moveTo>
                        <a:pt x="5769" y="1"/>
                      </a:moveTo>
                      <a:cubicBezTo>
                        <a:pt x="5759" y="1"/>
                        <a:pt x="5748" y="2"/>
                        <a:pt x="5738" y="3"/>
                      </a:cubicBezTo>
                      <a:cubicBezTo>
                        <a:pt x="4317" y="319"/>
                        <a:pt x="2875" y="468"/>
                        <a:pt x="1429" y="468"/>
                      </a:cubicBezTo>
                      <a:cubicBezTo>
                        <a:pt x="1042" y="468"/>
                        <a:pt x="654" y="458"/>
                        <a:pt x="267" y="436"/>
                      </a:cubicBezTo>
                      <a:cubicBezTo>
                        <a:pt x="256" y="435"/>
                        <a:pt x="246" y="435"/>
                        <a:pt x="236" y="435"/>
                      </a:cubicBezTo>
                      <a:cubicBezTo>
                        <a:pt x="1" y="435"/>
                        <a:pt x="11" y="805"/>
                        <a:pt x="267" y="837"/>
                      </a:cubicBezTo>
                      <a:cubicBezTo>
                        <a:pt x="734" y="870"/>
                        <a:pt x="1203" y="887"/>
                        <a:pt x="1672" y="887"/>
                      </a:cubicBezTo>
                      <a:cubicBezTo>
                        <a:pt x="3079" y="887"/>
                        <a:pt x="4487" y="737"/>
                        <a:pt x="5838" y="436"/>
                      </a:cubicBezTo>
                      <a:cubicBezTo>
                        <a:pt x="6094" y="372"/>
                        <a:pt x="6012" y="1"/>
                        <a:pt x="5769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1"/>
                <p:cNvSpPr/>
                <p:nvPr/>
              </p:nvSpPr>
              <p:spPr>
                <a:xfrm rot="2700000">
                  <a:off x="7342803" y="3757755"/>
                  <a:ext cx="12527" cy="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34" extrusionOk="0">
                      <a:moveTo>
                        <a:pt x="300" y="0"/>
                      </a:moveTo>
                      <a:cubicBezTo>
                        <a:pt x="0" y="0"/>
                        <a:pt x="0" y="434"/>
                        <a:pt x="300" y="434"/>
                      </a:cubicBezTo>
                      <a:cubicBezTo>
                        <a:pt x="567" y="434"/>
                        <a:pt x="5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1"/>
                <p:cNvSpPr/>
                <p:nvPr/>
              </p:nvSpPr>
              <p:spPr>
                <a:xfrm rot="2700000">
                  <a:off x="7044811" y="3483327"/>
                  <a:ext cx="11799" cy="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35" extrusionOk="0">
                      <a:moveTo>
                        <a:pt x="267" y="0"/>
                      </a:moveTo>
                      <a:cubicBezTo>
                        <a:pt x="1" y="0"/>
                        <a:pt x="1" y="434"/>
                        <a:pt x="267" y="434"/>
                      </a:cubicBezTo>
                      <a:cubicBezTo>
                        <a:pt x="534" y="434"/>
                        <a:pt x="534" y="0"/>
                        <a:pt x="267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1"/>
                <p:cNvSpPr/>
                <p:nvPr/>
              </p:nvSpPr>
              <p:spPr>
                <a:xfrm rot="2700000">
                  <a:off x="7446576" y="3455586"/>
                  <a:ext cx="12527" cy="8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02" extrusionOk="0">
                      <a:moveTo>
                        <a:pt x="268" y="1"/>
                      </a:moveTo>
                      <a:cubicBezTo>
                        <a:pt x="1" y="1"/>
                        <a:pt x="1" y="401"/>
                        <a:pt x="268" y="401"/>
                      </a:cubicBezTo>
                      <a:cubicBezTo>
                        <a:pt x="568" y="401"/>
                        <a:pt x="568" y="1"/>
                        <a:pt x="268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9" name="Google Shape;559;p1"/>
              <p:cNvGrpSpPr/>
              <p:nvPr/>
            </p:nvGrpSpPr>
            <p:grpSpPr>
              <a:xfrm rot="4221603">
                <a:off x="-566990" y="-167136"/>
                <a:ext cx="2748286" cy="2748286"/>
                <a:chOff x="5592821" y="2337568"/>
                <a:chExt cx="2748354" cy="2748354"/>
              </a:xfrm>
            </p:grpSpPr>
            <p:sp>
              <p:nvSpPr>
                <p:cNvPr id="560" name="Google Shape;560;p1"/>
                <p:cNvSpPr/>
                <p:nvPr/>
              </p:nvSpPr>
              <p:spPr>
                <a:xfrm rot="2700000">
                  <a:off x="6170604" y="2564759"/>
                  <a:ext cx="1592788" cy="229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20" h="104013" extrusionOk="0">
                      <a:moveTo>
                        <a:pt x="35893" y="7892"/>
                      </a:moveTo>
                      <a:cubicBezTo>
                        <a:pt x="37482" y="7892"/>
                        <a:pt x="39080" y="8059"/>
                        <a:pt x="40663" y="8410"/>
                      </a:cubicBezTo>
                      <a:cubicBezTo>
                        <a:pt x="54273" y="10979"/>
                        <a:pt x="63546" y="26290"/>
                        <a:pt x="60177" y="39533"/>
                      </a:cubicBezTo>
                      <a:cubicBezTo>
                        <a:pt x="57355" y="50529"/>
                        <a:pt x="46239" y="58597"/>
                        <a:pt x="35009" y="58597"/>
                      </a:cubicBezTo>
                      <a:cubicBezTo>
                        <a:pt x="33498" y="58597"/>
                        <a:pt x="31985" y="58451"/>
                        <a:pt x="30489" y="58146"/>
                      </a:cubicBezTo>
                      <a:cubicBezTo>
                        <a:pt x="17847" y="55544"/>
                        <a:pt x="8507" y="42101"/>
                        <a:pt x="10508" y="29359"/>
                      </a:cubicBezTo>
                      <a:cubicBezTo>
                        <a:pt x="12335" y="17429"/>
                        <a:pt x="23889" y="7892"/>
                        <a:pt x="35893" y="7892"/>
                      </a:cubicBezTo>
                      <a:close/>
                      <a:moveTo>
                        <a:pt x="35965" y="1"/>
                      </a:moveTo>
                      <a:cubicBezTo>
                        <a:pt x="20204" y="1"/>
                        <a:pt x="5049" y="12478"/>
                        <a:pt x="2603" y="28158"/>
                      </a:cubicBezTo>
                      <a:cubicBezTo>
                        <a:pt x="1" y="44870"/>
                        <a:pt x="12276" y="62516"/>
                        <a:pt x="28821" y="65918"/>
                      </a:cubicBezTo>
                      <a:cubicBezTo>
                        <a:pt x="29555" y="66052"/>
                        <a:pt x="30323" y="66185"/>
                        <a:pt x="31056" y="66252"/>
                      </a:cubicBezTo>
                      <a:lnTo>
                        <a:pt x="31056" y="83197"/>
                      </a:lnTo>
                      <a:lnTo>
                        <a:pt x="21750" y="83197"/>
                      </a:lnTo>
                      <a:lnTo>
                        <a:pt x="21816" y="92771"/>
                      </a:lnTo>
                      <a:lnTo>
                        <a:pt x="31056" y="92771"/>
                      </a:lnTo>
                      <a:lnTo>
                        <a:pt x="31056" y="104012"/>
                      </a:lnTo>
                      <a:lnTo>
                        <a:pt x="40630" y="104012"/>
                      </a:lnTo>
                      <a:lnTo>
                        <a:pt x="40630" y="92771"/>
                      </a:lnTo>
                      <a:lnTo>
                        <a:pt x="49937" y="92771"/>
                      </a:lnTo>
                      <a:lnTo>
                        <a:pt x="49937" y="83197"/>
                      </a:lnTo>
                      <a:lnTo>
                        <a:pt x="40630" y="83197"/>
                      </a:lnTo>
                      <a:lnTo>
                        <a:pt x="40630" y="65952"/>
                      </a:lnTo>
                      <a:cubicBezTo>
                        <a:pt x="53206" y="63617"/>
                        <a:pt x="64580" y="54010"/>
                        <a:pt x="67783" y="41501"/>
                      </a:cubicBezTo>
                      <a:cubicBezTo>
                        <a:pt x="72219" y="24122"/>
                        <a:pt x="60044" y="4074"/>
                        <a:pt x="42198" y="672"/>
                      </a:cubicBezTo>
                      <a:cubicBezTo>
                        <a:pt x="40128" y="217"/>
                        <a:pt x="38041" y="1"/>
                        <a:pt x="3596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98DFF"/>
                    </a:gs>
                    <a:gs pos="50000">
                      <a:srgbClr val="FF83BB"/>
                    </a:gs>
                    <a:gs pos="100000">
                      <a:srgbClr val="FF83B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1"/>
                <p:cNvSpPr/>
                <p:nvPr/>
              </p:nvSpPr>
              <p:spPr>
                <a:xfrm rot="2700000">
                  <a:off x="6208282" y="2550059"/>
                  <a:ext cx="1494931" cy="2301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83" h="104337" extrusionOk="0">
                      <a:moveTo>
                        <a:pt x="34398" y="363"/>
                      </a:moveTo>
                      <a:cubicBezTo>
                        <a:pt x="35620" y="363"/>
                        <a:pt x="36844" y="439"/>
                        <a:pt x="38061" y="596"/>
                      </a:cubicBezTo>
                      <a:cubicBezTo>
                        <a:pt x="38929" y="696"/>
                        <a:pt x="39763" y="830"/>
                        <a:pt x="40630" y="1030"/>
                      </a:cubicBezTo>
                      <a:cubicBezTo>
                        <a:pt x="40639" y="1031"/>
                        <a:pt x="40649" y="1032"/>
                        <a:pt x="40658" y="1032"/>
                      </a:cubicBezTo>
                      <a:cubicBezTo>
                        <a:pt x="40679" y="1032"/>
                        <a:pt x="40699" y="1028"/>
                        <a:pt x="40717" y="1020"/>
                      </a:cubicBezTo>
                      <a:lnTo>
                        <a:pt x="40717" y="1020"/>
                      </a:lnTo>
                      <a:cubicBezTo>
                        <a:pt x="46375" y="2169"/>
                        <a:pt x="51601" y="4894"/>
                        <a:pt x="55774" y="8869"/>
                      </a:cubicBezTo>
                      <a:cubicBezTo>
                        <a:pt x="59977" y="12838"/>
                        <a:pt x="63179" y="17742"/>
                        <a:pt x="65081" y="23212"/>
                      </a:cubicBezTo>
                      <a:cubicBezTo>
                        <a:pt x="67015" y="28649"/>
                        <a:pt x="67482" y="34487"/>
                        <a:pt x="66415" y="40158"/>
                      </a:cubicBezTo>
                      <a:cubicBezTo>
                        <a:pt x="65214" y="46295"/>
                        <a:pt x="61945" y="51866"/>
                        <a:pt x="57509" y="56269"/>
                      </a:cubicBezTo>
                      <a:cubicBezTo>
                        <a:pt x="53039" y="60672"/>
                        <a:pt x="47435" y="63841"/>
                        <a:pt x="41330" y="65442"/>
                      </a:cubicBezTo>
                      <a:cubicBezTo>
                        <a:pt x="40597" y="65609"/>
                        <a:pt x="39863" y="65776"/>
                        <a:pt x="39096" y="65909"/>
                      </a:cubicBezTo>
                      <a:cubicBezTo>
                        <a:pt x="39029" y="65943"/>
                        <a:pt x="38962" y="66010"/>
                        <a:pt x="38962" y="66110"/>
                      </a:cubicBezTo>
                      <a:lnTo>
                        <a:pt x="38962" y="83322"/>
                      </a:lnTo>
                      <a:cubicBezTo>
                        <a:pt x="38962" y="83422"/>
                        <a:pt x="39029" y="83489"/>
                        <a:pt x="39129" y="83489"/>
                      </a:cubicBezTo>
                      <a:lnTo>
                        <a:pt x="48269" y="83489"/>
                      </a:lnTo>
                      <a:lnTo>
                        <a:pt x="48269" y="92729"/>
                      </a:lnTo>
                      <a:lnTo>
                        <a:pt x="39129" y="92729"/>
                      </a:lnTo>
                      <a:cubicBezTo>
                        <a:pt x="39029" y="92729"/>
                        <a:pt x="38962" y="92829"/>
                        <a:pt x="38962" y="92929"/>
                      </a:cubicBezTo>
                      <a:lnTo>
                        <a:pt x="38962" y="103970"/>
                      </a:lnTo>
                      <a:lnTo>
                        <a:pt x="29722" y="103970"/>
                      </a:lnTo>
                      <a:lnTo>
                        <a:pt x="29722" y="92929"/>
                      </a:lnTo>
                      <a:cubicBezTo>
                        <a:pt x="29722" y="92829"/>
                        <a:pt x="29655" y="92762"/>
                        <a:pt x="29555" y="92762"/>
                      </a:cubicBezTo>
                      <a:lnTo>
                        <a:pt x="20482" y="92762"/>
                      </a:lnTo>
                      <a:lnTo>
                        <a:pt x="20449" y="84556"/>
                      </a:lnTo>
                      <a:lnTo>
                        <a:pt x="20449" y="83522"/>
                      </a:lnTo>
                      <a:lnTo>
                        <a:pt x="29555" y="83522"/>
                      </a:lnTo>
                      <a:cubicBezTo>
                        <a:pt x="29655" y="83522"/>
                        <a:pt x="29722" y="83422"/>
                        <a:pt x="29722" y="83355"/>
                      </a:cubicBezTo>
                      <a:lnTo>
                        <a:pt x="29722" y="66410"/>
                      </a:lnTo>
                      <a:cubicBezTo>
                        <a:pt x="29722" y="66343"/>
                        <a:pt x="29655" y="66243"/>
                        <a:pt x="29555" y="66243"/>
                      </a:cubicBezTo>
                      <a:cubicBezTo>
                        <a:pt x="22484" y="65342"/>
                        <a:pt x="15946" y="61807"/>
                        <a:pt x="10975" y="56703"/>
                      </a:cubicBezTo>
                      <a:cubicBezTo>
                        <a:pt x="6139" y="51799"/>
                        <a:pt x="2870" y="45562"/>
                        <a:pt x="1502" y="38790"/>
                      </a:cubicBezTo>
                      <a:cubicBezTo>
                        <a:pt x="168" y="32019"/>
                        <a:pt x="1202" y="24980"/>
                        <a:pt x="4404" y="18876"/>
                      </a:cubicBezTo>
                      <a:cubicBezTo>
                        <a:pt x="7640" y="12871"/>
                        <a:pt x="12543" y="7935"/>
                        <a:pt x="18514" y="4632"/>
                      </a:cubicBezTo>
                      <a:cubicBezTo>
                        <a:pt x="23351" y="1927"/>
                        <a:pt x="28860" y="363"/>
                        <a:pt x="34398" y="363"/>
                      </a:cubicBezTo>
                      <a:close/>
                      <a:moveTo>
                        <a:pt x="34472" y="1"/>
                      </a:moveTo>
                      <a:cubicBezTo>
                        <a:pt x="29696" y="1"/>
                        <a:pt x="24954" y="1123"/>
                        <a:pt x="20616" y="3165"/>
                      </a:cubicBezTo>
                      <a:cubicBezTo>
                        <a:pt x="14345" y="6067"/>
                        <a:pt x="9041" y="10737"/>
                        <a:pt x="5338" y="16574"/>
                      </a:cubicBezTo>
                      <a:cubicBezTo>
                        <a:pt x="1602" y="22478"/>
                        <a:pt x="1" y="29483"/>
                        <a:pt x="768" y="36455"/>
                      </a:cubicBezTo>
                      <a:cubicBezTo>
                        <a:pt x="1635" y="43360"/>
                        <a:pt x="4504" y="49865"/>
                        <a:pt x="9074" y="55168"/>
                      </a:cubicBezTo>
                      <a:cubicBezTo>
                        <a:pt x="13611" y="60472"/>
                        <a:pt x="19715" y="64508"/>
                        <a:pt x="26553" y="66076"/>
                      </a:cubicBezTo>
                      <a:cubicBezTo>
                        <a:pt x="27467" y="66297"/>
                        <a:pt x="28410" y="66458"/>
                        <a:pt x="29355" y="66587"/>
                      </a:cubicBezTo>
                      <a:lnTo>
                        <a:pt x="29355" y="66587"/>
                      </a:lnTo>
                      <a:lnTo>
                        <a:pt x="29355" y="83155"/>
                      </a:lnTo>
                      <a:lnTo>
                        <a:pt x="20249" y="83155"/>
                      </a:lnTo>
                      <a:cubicBezTo>
                        <a:pt x="20149" y="83155"/>
                        <a:pt x="20082" y="83255"/>
                        <a:pt x="20082" y="83355"/>
                      </a:cubicBezTo>
                      <a:lnTo>
                        <a:pt x="20115" y="91728"/>
                      </a:lnTo>
                      <a:lnTo>
                        <a:pt x="20115" y="92929"/>
                      </a:lnTo>
                      <a:cubicBezTo>
                        <a:pt x="20115" y="93029"/>
                        <a:pt x="20215" y="93096"/>
                        <a:pt x="20315" y="93096"/>
                      </a:cubicBezTo>
                      <a:lnTo>
                        <a:pt x="29389" y="93096"/>
                      </a:lnTo>
                      <a:lnTo>
                        <a:pt x="29389" y="104170"/>
                      </a:lnTo>
                      <a:cubicBezTo>
                        <a:pt x="29389" y="104270"/>
                        <a:pt x="29455" y="104337"/>
                        <a:pt x="29555" y="104337"/>
                      </a:cubicBezTo>
                      <a:lnTo>
                        <a:pt x="39129" y="104337"/>
                      </a:lnTo>
                      <a:cubicBezTo>
                        <a:pt x="39229" y="104337"/>
                        <a:pt x="39329" y="104270"/>
                        <a:pt x="39329" y="104170"/>
                      </a:cubicBezTo>
                      <a:lnTo>
                        <a:pt x="39329" y="93096"/>
                      </a:lnTo>
                      <a:lnTo>
                        <a:pt x="48436" y="93096"/>
                      </a:lnTo>
                      <a:cubicBezTo>
                        <a:pt x="48536" y="93096"/>
                        <a:pt x="48602" y="93029"/>
                        <a:pt x="48602" y="92929"/>
                      </a:cubicBezTo>
                      <a:lnTo>
                        <a:pt x="48602" y="83355"/>
                      </a:lnTo>
                      <a:cubicBezTo>
                        <a:pt x="48602" y="83255"/>
                        <a:pt x="48536" y="83155"/>
                        <a:pt x="48436" y="83155"/>
                      </a:cubicBezTo>
                      <a:lnTo>
                        <a:pt x="39329" y="83155"/>
                      </a:lnTo>
                      <a:lnTo>
                        <a:pt x="39329" y="66251"/>
                      </a:lnTo>
                      <a:lnTo>
                        <a:pt x="39329" y="66251"/>
                      </a:lnTo>
                      <a:cubicBezTo>
                        <a:pt x="45550" y="65035"/>
                        <a:pt x="51338" y="62177"/>
                        <a:pt x="56108" y="58037"/>
                      </a:cubicBezTo>
                      <a:cubicBezTo>
                        <a:pt x="60844" y="53901"/>
                        <a:pt x="64514" y="48497"/>
                        <a:pt x="66248" y="42426"/>
                      </a:cubicBezTo>
                      <a:cubicBezTo>
                        <a:pt x="67783" y="36755"/>
                        <a:pt x="67716" y="30784"/>
                        <a:pt x="66081" y="25147"/>
                      </a:cubicBezTo>
                      <a:cubicBezTo>
                        <a:pt x="64480" y="19510"/>
                        <a:pt x="61545" y="14373"/>
                        <a:pt x="57542" y="10103"/>
                      </a:cubicBezTo>
                      <a:cubicBezTo>
                        <a:pt x="53539" y="5833"/>
                        <a:pt x="48469" y="2731"/>
                        <a:pt x="42865" y="1163"/>
                      </a:cubicBezTo>
                      <a:cubicBezTo>
                        <a:pt x="42183" y="968"/>
                        <a:pt x="41470" y="805"/>
                        <a:pt x="40756" y="674"/>
                      </a:cubicBezTo>
                      <a:lnTo>
                        <a:pt x="40756" y="674"/>
                      </a:lnTo>
                      <a:cubicBezTo>
                        <a:pt x="40748" y="669"/>
                        <a:pt x="40739" y="666"/>
                        <a:pt x="40730" y="663"/>
                      </a:cubicBezTo>
                      <a:cubicBezTo>
                        <a:pt x="38658" y="216"/>
                        <a:pt x="36562" y="1"/>
                        <a:pt x="34472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1"/>
                <p:cNvSpPr/>
                <p:nvPr/>
              </p:nvSpPr>
              <p:spPr>
                <a:xfrm rot="2700000">
                  <a:off x="6686394" y="2848511"/>
                  <a:ext cx="1128493" cy="1124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68" h="50999" extrusionOk="0">
                      <a:moveTo>
                        <a:pt x="25844" y="314"/>
                      </a:moveTo>
                      <a:cubicBezTo>
                        <a:pt x="27275" y="314"/>
                        <a:pt x="28709" y="450"/>
                        <a:pt x="30122" y="710"/>
                      </a:cubicBezTo>
                      <a:cubicBezTo>
                        <a:pt x="32624" y="1177"/>
                        <a:pt x="34992" y="2011"/>
                        <a:pt x="37227" y="3212"/>
                      </a:cubicBezTo>
                      <a:cubicBezTo>
                        <a:pt x="39395" y="4413"/>
                        <a:pt x="41364" y="5947"/>
                        <a:pt x="43098" y="7748"/>
                      </a:cubicBezTo>
                      <a:cubicBezTo>
                        <a:pt x="44833" y="9550"/>
                        <a:pt x="46334" y="11585"/>
                        <a:pt x="47501" y="13786"/>
                      </a:cubicBezTo>
                      <a:cubicBezTo>
                        <a:pt x="48702" y="15988"/>
                        <a:pt x="49569" y="18323"/>
                        <a:pt x="50103" y="20758"/>
                      </a:cubicBezTo>
                      <a:cubicBezTo>
                        <a:pt x="50637" y="23193"/>
                        <a:pt x="50837" y="25695"/>
                        <a:pt x="50603" y="28163"/>
                      </a:cubicBezTo>
                      <a:cubicBezTo>
                        <a:pt x="50503" y="29364"/>
                        <a:pt x="50303" y="30565"/>
                        <a:pt x="50003" y="31732"/>
                      </a:cubicBezTo>
                      <a:cubicBezTo>
                        <a:pt x="49369" y="34234"/>
                        <a:pt x="48302" y="36602"/>
                        <a:pt x="46867" y="38737"/>
                      </a:cubicBezTo>
                      <a:cubicBezTo>
                        <a:pt x="45466" y="40906"/>
                        <a:pt x="43732" y="42807"/>
                        <a:pt x="41730" y="44441"/>
                      </a:cubicBezTo>
                      <a:cubicBezTo>
                        <a:pt x="39762" y="46076"/>
                        <a:pt x="37561" y="47444"/>
                        <a:pt x="35192" y="48478"/>
                      </a:cubicBezTo>
                      <a:cubicBezTo>
                        <a:pt x="32824" y="49512"/>
                        <a:pt x="30289" y="50212"/>
                        <a:pt x="27720" y="50512"/>
                      </a:cubicBezTo>
                      <a:cubicBezTo>
                        <a:pt x="26875" y="50601"/>
                        <a:pt x="26023" y="50646"/>
                        <a:pt x="25169" y="50646"/>
                      </a:cubicBezTo>
                      <a:cubicBezTo>
                        <a:pt x="23462" y="50646"/>
                        <a:pt x="21750" y="50468"/>
                        <a:pt x="20082" y="50112"/>
                      </a:cubicBezTo>
                      <a:cubicBezTo>
                        <a:pt x="17547" y="49512"/>
                        <a:pt x="15111" y="48511"/>
                        <a:pt x="12910" y="47110"/>
                      </a:cubicBezTo>
                      <a:cubicBezTo>
                        <a:pt x="10708" y="45709"/>
                        <a:pt x="8707" y="44008"/>
                        <a:pt x="7006" y="42040"/>
                      </a:cubicBezTo>
                      <a:cubicBezTo>
                        <a:pt x="5271" y="40072"/>
                        <a:pt x="3837" y="37837"/>
                        <a:pt x="2736" y="35468"/>
                      </a:cubicBezTo>
                      <a:cubicBezTo>
                        <a:pt x="1669" y="33100"/>
                        <a:pt x="935" y="30565"/>
                        <a:pt x="601" y="27996"/>
                      </a:cubicBezTo>
                      <a:cubicBezTo>
                        <a:pt x="268" y="25394"/>
                        <a:pt x="401" y="22759"/>
                        <a:pt x="935" y="20224"/>
                      </a:cubicBezTo>
                      <a:cubicBezTo>
                        <a:pt x="1502" y="17722"/>
                        <a:pt x="2502" y="15321"/>
                        <a:pt x="3837" y="13119"/>
                      </a:cubicBezTo>
                      <a:cubicBezTo>
                        <a:pt x="5171" y="10917"/>
                        <a:pt x="6839" y="8916"/>
                        <a:pt x="8740" y="7181"/>
                      </a:cubicBezTo>
                      <a:cubicBezTo>
                        <a:pt x="10642" y="5480"/>
                        <a:pt x="12810" y="4012"/>
                        <a:pt x="15111" y="2878"/>
                      </a:cubicBezTo>
                      <a:cubicBezTo>
                        <a:pt x="17413" y="1744"/>
                        <a:pt x="19882" y="977"/>
                        <a:pt x="22450" y="577"/>
                      </a:cubicBezTo>
                      <a:cubicBezTo>
                        <a:pt x="23572" y="400"/>
                        <a:pt x="24707" y="314"/>
                        <a:pt x="25844" y="314"/>
                      </a:cubicBezTo>
                      <a:close/>
                      <a:moveTo>
                        <a:pt x="25920" y="0"/>
                      </a:moveTo>
                      <a:cubicBezTo>
                        <a:pt x="23407" y="0"/>
                        <a:pt x="20893" y="401"/>
                        <a:pt x="18481" y="1210"/>
                      </a:cubicBezTo>
                      <a:cubicBezTo>
                        <a:pt x="15979" y="2011"/>
                        <a:pt x="13644" y="3145"/>
                        <a:pt x="11476" y="4646"/>
                      </a:cubicBezTo>
                      <a:cubicBezTo>
                        <a:pt x="9307" y="6114"/>
                        <a:pt x="7339" y="7915"/>
                        <a:pt x="5671" y="9950"/>
                      </a:cubicBezTo>
                      <a:cubicBezTo>
                        <a:pt x="4037" y="11951"/>
                        <a:pt x="2703" y="14186"/>
                        <a:pt x="1735" y="16621"/>
                      </a:cubicBezTo>
                      <a:cubicBezTo>
                        <a:pt x="735" y="19023"/>
                        <a:pt x="201" y="21592"/>
                        <a:pt x="101" y="24194"/>
                      </a:cubicBezTo>
                      <a:cubicBezTo>
                        <a:pt x="1" y="26829"/>
                        <a:pt x="334" y="29464"/>
                        <a:pt x="1101" y="31999"/>
                      </a:cubicBezTo>
                      <a:cubicBezTo>
                        <a:pt x="2636" y="37103"/>
                        <a:pt x="5605" y="41673"/>
                        <a:pt x="9641" y="45142"/>
                      </a:cubicBezTo>
                      <a:cubicBezTo>
                        <a:pt x="11642" y="46843"/>
                        <a:pt x="13911" y="48244"/>
                        <a:pt x="16312" y="49245"/>
                      </a:cubicBezTo>
                      <a:cubicBezTo>
                        <a:pt x="18781" y="50279"/>
                        <a:pt x="21383" y="50846"/>
                        <a:pt x="24018" y="50979"/>
                      </a:cubicBezTo>
                      <a:cubicBezTo>
                        <a:pt x="24343" y="50992"/>
                        <a:pt x="24668" y="50998"/>
                        <a:pt x="24993" y="50998"/>
                      </a:cubicBezTo>
                      <a:cubicBezTo>
                        <a:pt x="27269" y="50998"/>
                        <a:pt x="29534" y="50692"/>
                        <a:pt x="31723" y="50079"/>
                      </a:cubicBezTo>
                      <a:cubicBezTo>
                        <a:pt x="36794" y="48678"/>
                        <a:pt x="41364" y="45842"/>
                        <a:pt x="44866" y="41906"/>
                      </a:cubicBezTo>
                      <a:cubicBezTo>
                        <a:pt x="46634" y="39972"/>
                        <a:pt x="48035" y="37770"/>
                        <a:pt x="49102" y="35402"/>
                      </a:cubicBezTo>
                      <a:cubicBezTo>
                        <a:pt x="49636" y="34234"/>
                        <a:pt x="50036" y="33067"/>
                        <a:pt x="50370" y="31832"/>
                      </a:cubicBezTo>
                      <a:cubicBezTo>
                        <a:pt x="50383" y="31788"/>
                        <a:pt x="50380" y="31749"/>
                        <a:pt x="50367" y="31716"/>
                      </a:cubicBezTo>
                      <a:lnTo>
                        <a:pt x="50367" y="31716"/>
                      </a:lnTo>
                      <a:cubicBezTo>
                        <a:pt x="50977" y="29317"/>
                        <a:pt x="51168" y="26822"/>
                        <a:pt x="51004" y="24327"/>
                      </a:cubicBezTo>
                      <a:cubicBezTo>
                        <a:pt x="50804" y="21825"/>
                        <a:pt x="50237" y="19323"/>
                        <a:pt x="49336" y="16955"/>
                      </a:cubicBezTo>
                      <a:cubicBezTo>
                        <a:pt x="48435" y="14587"/>
                        <a:pt x="47201" y="12352"/>
                        <a:pt x="45700" y="10284"/>
                      </a:cubicBezTo>
                      <a:cubicBezTo>
                        <a:pt x="44199" y="8249"/>
                        <a:pt x="42431" y="6448"/>
                        <a:pt x="40430" y="4913"/>
                      </a:cubicBezTo>
                      <a:cubicBezTo>
                        <a:pt x="38428" y="3379"/>
                        <a:pt x="36193" y="2178"/>
                        <a:pt x="33791" y="1344"/>
                      </a:cubicBezTo>
                      <a:cubicBezTo>
                        <a:pt x="31250" y="451"/>
                        <a:pt x="28586" y="0"/>
                        <a:pt x="25920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1"/>
                <p:cNvSpPr/>
                <p:nvPr/>
              </p:nvSpPr>
              <p:spPr>
                <a:xfrm rot="2700000">
                  <a:off x="7102076" y="2651096"/>
                  <a:ext cx="163116" cy="176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6" h="8006" extrusionOk="0">
                      <a:moveTo>
                        <a:pt x="7087" y="1"/>
                      </a:moveTo>
                      <a:cubicBezTo>
                        <a:pt x="7057" y="1"/>
                        <a:pt x="7026" y="9"/>
                        <a:pt x="6996" y="29"/>
                      </a:cubicBezTo>
                      <a:cubicBezTo>
                        <a:pt x="4161" y="2064"/>
                        <a:pt x="1826" y="4666"/>
                        <a:pt x="91" y="7702"/>
                      </a:cubicBezTo>
                      <a:cubicBezTo>
                        <a:pt x="0" y="7862"/>
                        <a:pt x="128" y="8006"/>
                        <a:pt x="271" y="8006"/>
                      </a:cubicBezTo>
                      <a:cubicBezTo>
                        <a:pt x="337" y="8006"/>
                        <a:pt x="406" y="7975"/>
                        <a:pt x="458" y="7902"/>
                      </a:cubicBezTo>
                      <a:cubicBezTo>
                        <a:pt x="2126" y="4933"/>
                        <a:pt x="4428" y="2398"/>
                        <a:pt x="7197" y="396"/>
                      </a:cubicBezTo>
                      <a:cubicBezTo>
                        <a:pt x="7395" y="283"/>
                        <a:pt x="7256" y="1"/>
                        <a:pt x="7087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1"/>
                <p:cNvSpPr/>
                <p:nvPr/>
              </p:nvSpPr>
              <p:spPr>
                <a:xfrm rot="2700000">
                  <a:off x="7182859" y="2737091"/>
                  <a:ext cx="47837" cy="5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2673" extrusionOk="0">
                      <a:moveTo>
                        <a:pt x="1921" y="1"/>
                      </a:moveTo>
                      <a:cubicBezTo>
                        <a:pt x="1849" y="1"/>
                        <a:pt x="1778" y="38"/>
                        <a:pt x="1735" y="102"/>
                      </a:cubicBezTo>
                      <a:lnTo>
                        <a:pt x="1702" y="102"/>
                      </a:lnTo>
                      <a:lnTo>
                        <a:pt x="34" y="2370"/>
                      </a:lnTo>
                      <a:cubicBezTo>
                        <a:pt x="1" y="2471"/>
                        <a:pt x="34" y="2604"/>
                        <a:pt x="134" y="2637"/>
                      </a:cubicBezTo>
                      <a:cubicBezTo>
                        <a:pt x="158" y="2661"/>
                        <a:pt x="190" y="2672"/>
                        <a:pt x="224" y="2672"/>
                      </a:cubicBezTo>
                      <a:cubicBezTo>
                        <a:pt x="287" y="2672"/>
                        <a:pt x="358" y="2635"/>
                        <a:pt x="401" y="2571"/>
                      </a:cubicBezTo>
                      <a:lnTo>
                        <a:pt x="2102" y="302"/>
                      </a:lnTo>
                      <a:cubicBezTo>
                        <a:pt x="2169" y="202"/>
                        <a:pt x="2136" y="69"/>
                        <a:pt x="2036" y="35"/>
                      </a:cubicBezTo>
                      <a:cubicBezTo>
                        <a:pt x="2000" y="12"/>
                        <a:pt x="1960" y="1"/>
                        <a:pt x="1921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1"/>
                <p:cNvSpPr/>
                <p:nvPr/>
              </p:nvSpPr>
              <p:spPr>
                <a:xfrm rot="2700000">
                  <a:off x="6604320" y="3001412"/>
                  <a:ext cx="280138" cy="513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02" h="23266" extrusionOk="0">
                      <a:moveTo>
                        <a:pt x="205" y="0"/>
                      </a:moveTo>
                      <a:cubicBezTo>
                        <a:pt x="100" y="0"/>
                        <a:pt x="0" y="67"/>
                        <a:pt x="0" y="200"/>
                      </a:cubicBezTo>
                      <a:cubicBezTo>
                        <a:pt x="234" y="3703"/>
                        <a:pt x="1068" y="7139"/>
                        <a:pt x="2435" y="10374"/>
                      </a:cubicBezTo>
                      <a:cubicBezTo>
                        <a:pt x="3770" y="13577"/>
                        <a:pt x="5638" y="16545"/>
                        <a:pt x="7939" y="19181"/>
                      </a:cubicBezTo>
                      <a:cubicBezTo>
                        <a:pt x="9240" y="20648"/>
                        <a:pt x="10675" y="22016"/>
                        <a:pt x="12242" y="23217"/>
                      </a:cubicBezTo>
                      <a:cubicBezTo>
                        <a:pt x="12284" y="23251"/>
                        <a:pt x="12329" y="23266"/>
                        <a:pt x="12373" y="23266"/>
                      </a:cubicBezTo>
                      <a:cubicBezTo>
                        <a:pt x="12545" y="23266"/>
                        <a:pt x="12702" y="23049"/>
                        <a:pt x="12543" y="22917"/>
                      </a:cubicBezTo>
                      <a:cubicBezTo>
                        <a:pt x="9807" y="20782"/>
                        <a:pt x="7439" y="18247"/>
                        <a:pt x="5571" y="15345"/>
                      </a:cubicBezTo>
                      <a:cubicBezTo>
                        <a:pt x="3670" y="12443"/>
                        <a:pt x="2235" y="9274"/>
                        <a:pt x="1368" y="5938"/>
                      </a:cubicBezTo>
                      <a:cubicBezTo>
                        <a:pt x="868" y="4070"/>
                        <a:pt x="534" y="2135"/>
                        <a:pt x="434" y="200"/>
                      </a:cubicBezTo>
                      <a:cubicBezTo>
                        <a:pt x="417" y="67"/>
                        <a:pt x="309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1"/>
                <p:cNvSpPr/>
                <p:nvPr/>
              </p:nvSpPr>
              <p:spPr>
                <a:xfrm rot="2700000">
                  <a:off x="6629827" y="3075230"/>
                  <a:ext cx="90336" cy="1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7843" extrusionOk="0">
                      <a:moveTo>
                        <a:pt x="274" y="1"/>
                      </a:moveTo>
                      <a:cubicBezTo>
                        <a:pt x="141" y="1"/>
                        <a:pt x="1" y="109"/>
                        <a:pt x="41" y="289"/>
                      </a:cubicBezTo>
                      <a:lnTo>
                        <a:pt x="74" y="289"/>
                      </a:lnTo>
                      <a:cubicBezTo>
                        <a:pt x="842" y="2957"/>
                        <a:pt x="2042" y="5459"/>
                        <a:pt x="3610" y="7761"/>
                      </a:cubicBezTo>
                      <a:cubicBezTo>
                        <a:pt x="3658" y="7818"/>
                        <a:pt x="3723" y="7843"/>
                        <a:pt x="3787" y="7843"/>
                      </a:cubicBezTo>
                      <a:cubicBezTo>
                        <a:pt x="3944" y="7843"/>
                        <a:pt x="4096" y="7694"/>
                        <a:pt x="3977" y="7527"/>
                      </a:cubicBezTo>
                      <a:cubicBezTo>
                        <a:pt x="2409" y="5292"/>
                        <a:pt x="1242" y="2791"/>
                        <a:pt x="475" y="155"/>
                      </a:cubicBezTo>
                      <a:cubicBezTo>
                        <a:pt x="448" y="49"/>
                        <a:pt x="363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1"/>
                <p:cNvSpPr/>
                <p:nvPr/>
              </p:nvSpPr>
              <p:spPr>
                <a:xfrm rot="2700000">
                  <a:off x="6741943" y="3017471"/>
                  <a:ext cx="12527" cy="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34" extrusionOk="0">
                      <a:moveTo>
                        <a:pt x="268" y="0"/>
                      </a:moveTo>
                      <a:cubicBezTo>
                        <a:pt x="1" y="0"/>
                        <a:pt x="1" y="434"/>
                        <a:pt x="268" y="434"/>
                      </a:cubicBezTo>
                      <a:cubicBezTo>
                        <a:pt x="568" y="434"/>
                        <a:pt x="568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1"/>
                <p:cNvSpPr/>
                <p:nvPr/>
              </p:nvSpPr>
              <p:spPr>
                <a:xfrm rot="2700000">
                  <a:off x="6587566" y="3335390"/>
                  <a:ext cx="27789" cy="38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741" extrusionOk="0">
                      <a:moveTo>
                        <a:pt x="974" y="1"/>
                      </a:moveTo>
                      <a:cubicBezTo>
                        <a:pt x="909" y="1"/>
                        <a:pt x="843" y="31"/>
                        <a:pt x="801" y="105"/>
                      </a:cubicBezTo>
                      <a:cubicBezTo>
                        <a:pt x="534" y="539"/>
                        <a:pt x="301" y="972"/>
                        <a:pt x="34" y="1406"/>
                      </a:cubicBezTo>
                      <a:cubicBezTo>
                        <a:pt x="1" y="1506"/>
                        <a:pt x="34" y="1639"/>
                        <a:pt x="134" y="1706"/>
                      </a:cubicBezTo>
                      <a:cubicBezTo>
                        <a:pt x="170" y="1730"/>
                        <a:pt x="205" y="1741"/>
                        <a:pt x="239" y="1741"/>
                      </a:cubicBezTo>
                      <a:cubicBezTo>
                        <a:pt x="301" y="1741"/>
                        <a:pt x="358" y="1704"/>
                        <a:pt x="401" y="1639"/>
                      </a:cubicBezTo>
                      <a:cubicBezTo>
                        <a:pt x="668" y="1206"/>
                        <a:pt x="901" y="739"/>
                        <a:pt x="1168" y="305"/>
                      </a:cubicBezTo>
                      <a:cubicBezTo>
                        <a:pt x="1260" y="145"/>
                        <a:pt x="1116" y="1"/>
                        <a:pt x="974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569;p1"/>
                <p:cNvSpPr/>
                <p:nvPr/>
              </p:nvSpPr>
              <p:spPr>
                <a:xfrm rot="2700000">
                  <a:off x="6592262" y="3361467"/>
                  <a:ext cx="23885" cy="36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" h="1666" extrusionOk="0">
                      <a:moveTo>
                        <a:pt x="875" y="1"/>
                      </a:moveTo>
                      <a:cubicBezTo>
                        <a:pt x="801" y="1"/>
                        <a:pt x="733" y="38"/>
                        <a:pt x="683" y="113"/>
                      </a:cubicBezTo>
                      <a:lnTo>
                        <a:pt x="115" y="1314"/>
                      </a:lnTo>
                      <a:cubicBezTo>
                        <a:pt x="1" y="1498"/>
                        <a:pt x="154" y="1665"/>
                        <a:pt x="305" y="1665"/>
                      </a:cubicBezTo>
                      <a:cubicBezTo>
                        <a:pt x="373" y="1665"/>
                        <a:pt x="441" y="1631"/>
                        <a:pt x="482" y="1547"/>
                      </a:cubicBezTo>
                      <a:lnTo>
                        <a:pt x="1049" y="313"/>
                      </a:lnTo>
                      <a:cubicBezTo>
                        <a:pt x="1083" y="213"/>
                        <a:pt x="1049" y="80"/>
                        <a:pt x="949" y="13"/>
                      </a:cubicBezTo>
                      <a:cubicBezTo>
                        <a:pt x="924" y="5"/>
                        <a:pt x="899" y="1"/>
                        <a:pt x="875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570;p1"/>
                <p:cNvSpPr/>
                <p:nvPr/>
              </p:nvSpPr>
              <p:spPr>
                <a:xfrm rot="2700000">
                  <a:off x="6482075" y="3670469"/>
                  <a:ext cx="236867" cy="288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40" h="13065" extrusionOk="0">
                      <a:moveTo>
                        <a:pt x="297" y="1"/>
                      </a:moveTo>
                      <a:cubicBezTo>
                        <a:pt x="115" y="1"/>
                        <a:pt x="0" y="283"/>
                        <a:pt x="199" y="397"/>
                      </a:cubicBezTo>
                      <a:cubicBezTo>
                        <a:pt x="3244" y="2329"/>
                        <a:pt x="6739" y="3393"/>
                        <a:pt x="10338" y="3494"/>
                      </a:cubicBezTo>
                      <a:lnTo>
                        <a:pt x="10338" y="3494"/>
                      </a:lnTo>
                      <a:lnTo>
                        <a:pt x="10272" y="12839"/>
                      </a:lnTo>
                      <a:cubicBezTo>
                        <a:pt x="10272" y="12989"/>
                        <a:pt x="10381" y="13064"/>
                        <a:pt x="10489" y="13064"/>
                      </a:cubicBezTo>
                      <a:cubicBezTo>
                        <a:pt x="10598" y="13064"/>
                        <a:pt x="10706" y="12989"/>
                        <a:pt x="10706" y="12839"/>
                      </a:cubicBezTo>
                      <a:lnTo>
                        <a:pt x="10739" y="3299"/>
                      </a:lnTo>
                      <a:cubicBezTo>
                        <a:pt x="10739" y="3199"/>
                        <a:pt x="10673" y="3099"/>
                        <a:pt x="10539" y="3099"/>
                      </a:cubicBezTo>
                      <a:cubicBezTo>
                        <a:pt x="6937" y="3032"/>
                        <a:pt x="3434" y="1964"/>
                        <a:pt x="399" y="30"/>
                      </a:cubicBezTo>
                      <a:cubicBezTo>
                        <a:pt x="364" y="10"/>
                        <a:pt x="330" y="1"/>
                        <a:pt x="297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"/>
                <p:cNvSpPr/>
                <p:nvPr/>
              </p:nvSpPr>
              <p:spPr>
                <a:xfrm rot="2700000">
                  <a:off x="6583462" y="3927191"/>
                  <a:ext cx="14755" cy="193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8774" extrusionOk="0">
                      <a:moveTo>
                        <a:pt x="468" y="1"/>
                      </a:moveTo>
                      <a:cubicBezTo>
                        <a:pt x="368" y="1"/>
                        <a:pt x="268" y="67"/>
                        <a:pt x="268" y="201"/>
                      </a:cubicBezTo>
                      <a:cubicBezTo>
                        <a:pt x="168" y="2969"/>
                        <a:pt x="68" y="5771"/>
                        <a:pt x="1" y="8573"/>
                      </a:cubicBezTo>
                      <a:cubicBezTo>
                        <a:pt x="1" y="8707"/>
                        <a:pt x="101" y="8774"/>
                        <a:pt x="201" y="8774"/>
                      </a:cubicBezTo>
                      <a:cubicBezTo>
                        <a:pt x="301" y="8774"/>
                        <a:pt x="401" y="8707"/>
                        <a:pt x="401" y="8573"/>
                      </a:cubicBezTo>
                      <a:cubicBezTo>
                        <a:pt x="501" y="5771"/>
                        <a:pt x="568" y="3003"/>
                        <a:pt x="668" y="201"/>
                      </a:cubicBezTo>
                      <a:cubicBezTo>
                        <a:pt x="668" y="67"/>
                        <a:pt x="568" y="1"/>
                        <a:pt x="468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1"/>
                <p:cNvSpPr/>
                <p:nvPr/>
              </p:nvSpPr>
              <p:spPr>
                <a:xfrm rot="2700000">
                  <a:off x="6692113" y="3919280"/>
                  <a:ext cx="11777" cy="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" h="434" extrusionOk="0">
                      <a:moveTo>
                        <a:pt x="267" y="0"/>
                      </a:moveTo>
                      <a:cubicBezTo>
                        <a:pt x="0" y="0"/>
                        <a:pt x="0" y="434"/>
                        <a:pt x="267" y="434"/>
                      </a:cubicBezTo>
                      <a:cubicBezTo>
                        <a:pt x="534" y="434"/>
                        <a:pt x="534" y="0"/>
                        <a:pt x="267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1"/>
                <p:cNvSpPr/>
                <p:nvPr/>
              </p:nvSpPr>
              <p:spPr>
                <a:xfrm rot="2700000">
                  <a:off x="6558195" y="4147833"/>
                  <a:ext cx="17092" cy="3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1368" extrusionOk="0">
                      <a:moveTo>
                        <a:pt x="521" y="1"/>
                      </a:moveTo>
                      <a:cubicBezTo>
                        <a:pt x="441" y="1"/>
                        <a:pt x="368" y="60"/>
                        <a:pt x="340" y="143"/>
                      </a:cubicBezTo>
                      <a:lnTo>
                        <a:pt x="307" y="143"/>
                      </a:lnTo>
                      <a:lnTo>
                        <a:pt x="40" y="1110"/>
                      </a:lnTo>
                      <a:cubicBezTo>
                        <a:pt x="1" y="1268"/>
                        <a:pt x="124" y="1367"/>
                        <a:pt x="246" y="1367"/>
                      </a:cubicBezTo>
                      <a:cubicBezTo>
                        <a:pt x="330" y="1367"/>
                        <a:pt x="413" y="1319"/>
                        <a:pt x="441" y="1210"/>
                      </a:cubicBezTo>
                      <a:lnTo>
                        <a:pt x="741" y="276"/>
                      </a:lnTo>
                      <a:cubicBezTo>
                        <a:pt x="774" y="143"/>
                        <a:pt x="707" y="43"/>
                        <a:pt x="574" y="9"/>
                      </a:cubicBezTo>
                      <a:cubicBezTo>
                        <a:pt x="556" y="3"/>
                        <a:pt x="539" y="1"/>
                        <a:pt x="521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1"/>
                <p:cNvSpPr/>
                <p:nvPr/>
              </p:nvSpPr>
              <p:spPr>
                <a:xfrm rot="2700000">
                  <a:off x="6574099" y="4163906"/>
                  <a:ext cx="18394" cy="3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" h="1720" extrusionOk="0">
                      <a:moveTo>
                        <a:pt x="600" y="1"/>
                      </a:moveTo>
                      <a:cubicBezTo>
                        <a:pt x="500" y="1"/>
                        <a:pt x="428" y="61"/>
                        <a:pt x="400" y="143"/>
                      </a:cubicBezTo>
                      <a:lnTo>
                        <a:pt x="33" y="1477"/>
                      </a:lnTo>
                      <a:cubicBezTo>
                        <a:pt x="0" y="1577"/>
                        <a:pt x="67" y="1677"/>
                        <a:pt x="167" y="1711"/>
                      </a:cubicBezTo>
                      <a:cubicBezTo>
                        <a:pt x="185" y="1717"/>
                        <a:pt x="203" y="1720"/>
                        <a:pt x="222" y="1720"/>
                      </a:cubicBezTo>
                      <a:cubicBezTo>
                        <a:pt x="311" y="1720"/>
                        <a:pt x="406" y="1660"/>
                        <a:pt x="434" y="1577"/>
                      </a:cubicBezTo>
                      <a:cubicBezTo>
                        <a:pt x="567" y="1144"/>
                        <a:pt x="667" y="710"/>
                        <a:pt x="801" y="243"/>
                      </a:cubicBezTo>
                      <a:cubicBezTo>
                        <a:pt x="834" y="143"/>
                        <a:pt x="767" y="43"/>
                        <a:pt x="667" y="10"/>
                      </a:cubicBezTo>
                      <a:cubicBezTo>
                        <a:pt x="644" y="4"/>
                        <a:pt x="621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1"/>
                <p:cNvSpPr/>
                <p:nvPr/>
              </p:nvSpPr>
              <p:spPr>
                <a:xfrm rot="2700000">
                  <a:off x="6222704" y="4091991"/>
                  <a:ext cx="211879" cy="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7" h="434" extrusionOk="0">
                      <a:moveTo>
                        <a:pt x="267" y="0"/>
                      </a:moveTo>
                      <a:cubicBezTo>
                        <a:pt x="0" y="0"/>
                        <a:pt x="0" y="434"/>
                        <a:pt x="267" y="434"/>
                      </a:cubicBezTo>
                      <a:lnTo>
                        <a:pt x="9307" y="434"/>
                      </a:lnTo>
                      <a:cubicBezTo>
                        <a:pt x="9607" y="434"/>
                        <a:pt x="9607" y="0"/>
                        <a:pt x="9307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1"/>
                <p:cNvSpPr/>
                <p:nvPr/>
              </p:nvSpPr>
              <p:spPr>
                <a:xfrm rot="2700000">
                  <a:off x="6249972" y="4114545"/>
                  <a:ext cx="116250" cy="11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1" h="535" extrusionOk="0">
                      <a:moveTo>
                        <a:pt x="4971" y="1"/>
                      </a:moveTo>
                      <a:lnTo>
                        <a:pt x="267" y="101"/>
                      </a:lnTo>
                      <a:cubicBezTo>
                        <a:pt x="0" y="101"/>
                        <a:pt x="0" y="535"/>
                        <a:pt x="267" y="535"/>
                      </a:cubicBezTo>
                      <a:lnTo>
                        <a:pt x="4971" y="435"/>
                      </a:lnTo>
                      <a:cubicBezTo>
                        <a:pt x="5271" y="435"/>
                        <a:pt x="5271" y="1"/>
                        <a:pt x="4971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1"/>
                <p:cNvSpPr/>
                <p:nvPr/>
              </p:nvSpPr>
              <p:spPr>
                <a:xfrm rot="2700000">
                  <a:off x="6240709" y="4062196"/>
                  <a:ext cx="12527" cy="8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01" extrusionOk="0">
                      <a:moveTo>
                        <a:pt x="300" y="0"/>
                      </a:moveTo>
                      <a:cubicBezTo>
                        <a:pt x="0" y="0"/>
                        <a:pt x="0" y="400"/>
                        <a:pt x="300" y="400"/>
                      </a:cubicBezTo>
                      <a:cubicBezTo>
                        <a:pt x="567" y="400"/>
                        <a:pt x="5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1"/>
                <p:cNvSpPr/>
                <p:nvPr/>
              </p:nvSpPr>
              <p:spPr>
                <a:xfrm rot="2700000">
                  <a:off x="6214726" y="4137707"/>
                  <a:ext cx="20621" cy="27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1249" extrusionOk="0">
                      <a:moveTo>
                        <a:pt x="720" y="1"/>
                      </a:moveTo>
                      <a:cubicBezTo>
                        <a:pt x="648" y="1"/>
                        <a:pt x="578" y="38"/>
                        <a:pt x="534" y="102"/>
                      </a:cubicBezTo>
                      <a:lnTo>
                        <a:pt x="67" y="936"/>
                      </a:lnTo>
                      <a:cubicBezTo>
                        <a:pt x="1" y="1036"/>
                        <a:pt x="34" y="1170"/>
                        <a:pt x="134" y="1236"/>
                      </a:cubicBezTo>
                      <a:cubicBezTo>
                        <a:pt x="159" y="1245"/>
                        <a:pt x="186" y="1249"/>
                        <a:pt x="214" y="1249"/>
                      </a:cubicBezTo>
                      <a:cubicBezTo>
                        <a:pt x="297" y="1249"/>
                        <a:pt x="384" y="1211"/>
                        <a:pt x="434" y="1136"/>
                      </a:cubicBezTo>
                      <a:cubicBezTo>
                        <a:pt x="568" y="870"/>
                        <a:pt x="735" y="569"/>
                        <a:pt x="901" y="302"/>
                      </a:cubicBezTo>
                      <a:cubicBezTo>
                        <a:pt x="935" y="202"/>
                        <a:pt x="901" y="102"/>
                        <a:pt x="835" y="36"/>
                      </a:cubicBezTo>
                      <a:cubicBezTo>
                        <a:pt x="799" y="12"/>
                        <a:pt x="760" y="1"/>
                        <a:pt x="720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1"/>
                <p:cNvSpPr/>
                <p:nvPr/>
              </p:nvSpPr>
              <p:spPr>
                <a:xfrm rot="2700000">
                  <a:off x="6229326" y="4153890"/>
                  <a:ext cx="19165" cy="2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" h="1072" extrusionOk="0">
                      <a:moveTo>
                        <a:pt x="620" y="1"/>
                      </a:moveTo>
                      <a:cubicBezTo>
                        <a:pt x="548" y="1"/>
                        <a:pt x="477" y="38"/>
                        <a:pt x="434" y="102"/>
                      </a:cubicBezTo>
                      <a:lnTo>
                        <a:pt x="67" y="770"/>
                      </a:lnTo>
                      <a:cubicBezTo>
                        <a:pt x="1" y="870"/>
                        <a:pt x="34" y="970"/>
                        <a:pt x="134" y="1036"/>
                      </a:cubicBezTo>
                      <a:cubicBezTo>
                        <a:pt x="170" y="1060"/>
                        <a:pt x="209" y="1071"/>
                        <a:pt x="249" y="1071"/>
                      </a:cubicBezTo>
                      <a:cubicBezTo>
                        <a:pt x="320" y="1071"/>
                        <a:pt x="391" y="1034"/>
                        <a:pt x="434" y="970"/>
                      </a:cubicBezTo>
                      <a:lnTo>
                        <a:pt x="801" y="303"/>
                      </a:lnTo>
                      <a:cubicBezTo>
                        <a:pt x="868" y="202"/>
                        <a:pt x="835" y="69"/>
                        <a:pt x="735" y="36"/>
                      </a:cubicBezTo>
                      <a:cubicBezTo>
                        <a:pt x="699" y="12"/>
                        <a:pt x="660" y="1"/>
                        <a:pt x="620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1"/>
                <p:cNvSpPr/>
                <p:nvPr/>
              </p:nvSpPr>
              <p:spPr>
                <a:xfrm rot="2700000">
                  <a:off x="6320490" y="4382927"/>
                  <a:ext cx="163359" cy="142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7" h="6445" extrusionOk="0">
                      <a:moveTo>
                        <a:pt x="1180" y="0"/>
                      </a:moveTo>
                      <a:cubicBezTo>
                        <a:pt x="685" y="0"/>
                        <a:pt x="185" y="83"/>
                        <a:pt x="67" y="648"/>
                      </a:cubicBezTo>
                      <a:cubicBezTo>
                        <a:pt x="34" y="1015"/>
                        <a:pt x="1" y="1416"/>
                        <a:pt x="34" y="1816"/>
                      </a:cubicBezTo>
                      <a:lnTo>
                        <a:pt x="34" y="3184"/>
                      </a:lnTo>
                      <a:cubicBezTo>
                        <a:pt x="34" y="4184"/>
                        <a:pt x="34" y="5218"/>
                        <a:pt x="67" y="6219"/>
                      </a:cubicBezTo>
                      <a:cubicBezTo>
                        <a:pt x="67" y="6369"/>
                        <a:pt x="168" y="6444"/>
                        <a:pt x="268" y="6444"/>
                      </a:cubicBezTo>
                      <a:cubicBezTo>
                        <a:pt x="368" y="6444"/>
                        <a:pt x="468" y="6369"/>
                        <a:pt x="468" y="6219"/>
                      </a:cubicBezTo>
                      <a:cubicBezTo>
                        <a:pt x="468" y="5185"/>
                        <a:pt x="468" y="4151"/>
                        <a:pt x="468" y="3117"/>
                      </a:cubicBezTo>
                      <a:lnTo>
                        <a:pt x="468" y="1549"/>
                      </a:lnTo>
                      <a:cubicBezTo>
                        <a:pt x="434" y="1316"/>
                        <a:pt x="434" y="1049"/>
                        <a:pt x="468" y="815"/>
                      </a:cubicBezTo>
                      <a:cubicBezTo>
                        <a:pt x="501" y="515"/>
                        <a:pt x="668" y="448"/>
                        <a:pt x="935" y="415"/>
                      </a:cubicBezTo>
                      <a:cubicBezTo>
                        <a:pt x="1279" y="404"/>
                        <a:pt x="1620" y="400"/>
                        <a:pt x="1960" y="400"/>
                      </a:cubicBezTo>
                      <a:cubicBezTo>
                        <a:pt x="2640" y="400"/>
                        <a:pt x="3314" y="415"/>
                        <a:pt x="4004" y="415"/>
                      </a:cubicBezTo>
                      <a:lnTo>
                        <a:pt x="7139" y="415"/>
                      </a:lnTo>
                      <a:cubicBezTo>
                        <a:pt x="7406" y="415"/>
                        <a:pt x="7406" y="15"/>
                        <a:pt x="7139" y="15"/>
                      </a:cubicBezTo>
                      <a:lnTo>
                        <a:pt x="1769" y="15"/>
                      </a:lnTo>
                      <a:cubicBezTo>
                        <a:pt x="1592" y="15"/>
                        <a:pt x="1387" y="0"/>
                        <a:pt x="1180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1"/>
                <p:cNvSpPr/>
                <p:nvPr/>
              </p:nvSpPr>
              <p:spPr>
                <a:xfrm rot="2700000">
                  <a:off x="6524233" y="4477845"/>
                  <a:ext cx="12527" cy="8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01" extrusionOk="0">
                      <a:moveTo>
                        <a:pt x="300" y="0"/>
                      </a:moveTo>
                      <a:cubicBezTo>
                        <a:pt x="0" y="0"/>
                        <a:pt x="0" y="401"/>
                        <a:pt x="300" y="401"/>
                      </a:cubicBezTo>
                      <a:cubicBezTo>
                        <a:pt x="567" y="401"/>
                        <a:pt x="5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1"/>
                <p:cNvSpPr/>
                <p:nvPr/>
              </p:nvSpPr>
              <p:spPr>
                <a:xfrm rot="2700000">
                  <a:off x="6454969" y="4385496"/>
                  <a:ext cx="66230" cy="8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401" extrusionOk="0">
                      <a:moveTo>
                        <a:pt x="268" y="0"/>
                      </a:moveTo>
                      <a:cubicBezTo>
                        <a:pt x="1" y="0"/>
                        <a:pt x="1" y="401"/>
                        <a:pt x="268" y="401"/>
                      </a:cubicBezTo>
                      <a:lnTo>
                        <a:pt x="2703" y="401"/>
                      </a:lnTo>
                      <a:cubicBezTo>
                        <a:pt x="3003" y="401"/>
                        <a:pt x="3003" y="0"/>
                        <a:pt x="2703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1"/>
                <p:cNvSpPr/>
                <p:nvPr/>
              </p:nvSpPr>
              <p:spPr>
                <a:xfrm rot="2700000">
                  <a:off x="6172358" y="4410475"/>
                  <a:ext cx="18989" cy="36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" h="1649" extrusionOk="0">
                      <a:moveTo>
                        <a:pt x="601" y="1"/>
                      </a:moveTo>
                      <a:cubicBezTo>
                        <a:pt x="514" y="1"/>
                        <a:pt x="428" y="51"/>
                        <a:pt x="401" y="172"/>
                      </a:cubicBezTo>
                      <a:lnTo>
                        <a:pt x="34" y="1373"/>
                      </a:lnTo>
                      <a:cubicBezTo>
                        <a:pt x="0" y="1506"/>
                        <a:pt x="67" y="1606"/>
                        <a:pt x="201" y="1640"/>
                      </a:cubicBezTo>
                      <a:cubicBezTo>
                        <a:pt x="218" y="1646"/>
                        <a:pt x="236" y="1648"/>
                        <a:pt x="253" y="1648"/>
                      </a:cubicBezTo>
                      <a:cubicBezTo>
                        <a:pt x="334" y="1648"/>
                        <a:pt x="407" y="1589"/>
                        <a:pt x="434" y="1506"/>
                      </a:cubicBezTo>
                      <a:lnTo>
                        <a:pt x="801" y="272"/>
                      </a:lnTo>
                      <a:cubicBezTo>
                        <a:pt x="861" y="112"/>
                        <a:pt x="730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1"/>
                <p:cNvSpPr/>
                <p:nvPr/>
              </p:nvSpPr>
              <p:spPr>
                <a:xfrm rot="2700000">
                  <a:off x="6191859" y="4429276"/>
                  <a:ext cx="22827" cy="38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1738" extrusionOk="0">
                      <a:moveTo>
                        <a:pt x="787" y="1"/>
                      </a:moveTo>
                      <a:cubicBezTo>
                        <a:pt x="715" y="1"/>
                        <a:pt x="644" y="38"/>
                        <a:pt x="601" y="102"/>
                      </a:cubicBezTo>
                      <a:lnTo>
                        <a:pt x="34" y="1436"/>
                      </a:lnTo>
                      <a:cubicBezTo>
                        <a:pt x="1" y="1537"/>
                        <a:pt x="34" y="1670"/>
                        <a:pt x="134" y="1703"/>
                      </a:cubicBezTo>
                      <a:cubicBezTo>
                        <a:pt x="170" y="1727"/>
                        <a:pt x="209" y="1738"/>
                        <a:pt x="247" y="1738"/>
                      </a:cubicBezTo>
                      <a:cubicBezTo>
                        <a:pt x="316" y="1738"/>
                        <a:pt x="379" y="1701"/>
                        <a:pt x="401" y="1637"/>
                      </a:cubicBezTo>
                      <a:lnTo>
                        <a:pt x="968" y="336"/>
                      </a:lnTo>
                      <a:cubicBezTo>
                        <a:pt x="1035" y="236"/>
                        <a:pt x="1001" y="102"/>
                        <a:pt x="901" y="35"/>
                      </a:cubicBezTo>
                      <a:cubicBezTo>
                        <a:pt x="866" y="12"/>
                        <a:pt x="826" y="1"/>
                        <a:pt x="787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1"/>
                <p:cNvSpPr/>
                <p:nvPr/>
              </p:nvSpPr>
              <p:spPr>
                <a:xfrm rot="2700000">
                  <a:off x="6916573" y="3923661"/>
                  <a:ext cx="385890" cy="233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97" h="10609" extrusionOk="0">
                      <a:moveTo>
                        <a:pt x="17199" y="0"/>
                      </a:moveTo>
                      <a:cubicBezTo>
                        <a:pt x="17153" y="0"/>
                        <a:pt x="17107" y="20"/>
                        <a:pt x="17068" y="66"/>
                      </a:cubicBezTo>
                      <a:cubicBezTo>
                        <a:pt x="12765" y="5236"/>
                        <a:pt x="6828" y="8806"/>
                        <a:pt x="256" y="10173"/>
                      </a:cubicBezTo>
                      <a:cubicBezTo>
                        <a:pt x="0" y="10237"/>
                        <a:pt x="82" y="10609"/>
                        <a:pt x="325" y="10609"/>
                      </a:cubicBezTo>
                      <a:cubicBezTo>
                        <a:pt x="335" y="10609"/>
                        <a:pt x="346" y="10608"/>
                        <a:pt x="356" y="10607"/>
                      </a:cubicBezTo>
                      <a:cubicBezTo>
                        <a:pt x="7028" y="9206"/>
                        <a:pt x="13032" y="5603"/>
                        <a:pt x="17369" y="366"/>
                      </a:cubicBezTo>
                      <a:cubicBezTo>
                        <a:pt x="17497" y="213"/>
                        <a:pt x="17350" y="0"/>
                        <a:pt x="17199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1"/>
                <p:cNvSpPr/>
                <p:nvPr/>
              </p:nvSpPr>
              <p:spPr>
                <a:xfrm rot="2700000">
                  <a:off x="7122241" y="4015303"/>
                  <a:ext cx="86719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" h="2818" extrusionOk="0">
                      <a:moveTo>
                        <a:pt x="3638" y="1"/>
                      </a:moveTo>
                      <a:cubicBezTo>
                        <a:pt x="3592" y="1"/>
                        <a:pt x="3545" y="17"/>
                        <a:pt x="3501" y="53"/>
                      </a:cubicBezTo>
                      <a:cubicBezTo>
                        <a:pt x="2534" y="1021"/>
                        <a:pt x="1433" y="1821"/>
                        <a:pt x="199" y="2422"/>
                      </a:cubicBezTo>
                      <a:cubicBezTo>
                        <a:pt x="0" y="2535"/>
                        <a:pt x="115" y="2817"/>
                        <a:pt x="297" y="2817"/>
                      </a:cubicBezTo>
                      <a:cubicBezTo>
                        <a:pt x="330" y="2817"/>
                        <a:pt x="364" y="2809"/>
                        <a:pt x="399" y="2789"/>
                      </a:cubicBezTo>
                      <a:cubicBezTo>
                        <a:pt x="1666" y="2155"/>
                        <a:pt x="2800" y="1354"/>
                        <a:pt x="3801" y="354"/>
                      </a:cubicBezTo>
                      <a:cubicBezTo>
                        <a:pt x="3931" y="198"/>
                        <a:pt x="3798" y="1"/>
                        <a:pt x="3638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"/>
                <p:cNvSpPr/>
                <p:nvPr/>
              </p:nvSpPr>
              <p:spPr>
                <a:xfrm rot="2700000">
                  <a:off x="7060578" y="4009121"/>
                  <a:ext cx="12527" cy="8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01" extrusionOk="0">
                      <a:moveTo>
                        <a:pt x="301" y="0"/>
                      </a:moveTo>
                      <a:cubicBezTo>
                        <a:pt x="0" y="0"/>
                        <a:pt x="0" y="401"/>
                        <a:pt x="301" y="401"/>
                      </a:cubicBezTo>
                      <a:cubicBezTo>
                        <a:pt x="567" y="401"/>
                        <a:pt x="567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1"/>
                <p:cNvSpPr/>
                <p:nvPr/>
              </p:nvSpPr>
              <p:spPr>
                <a:xfrm rot="2700000">
                  <a:off x="7374901" y="3982907"/>
                  <a:ext cx="14159" cy="3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1665" extrusionOk="0">
                      <a:moveTo>
                        <a:pt x="390" y="0"/>
                      </a:moveTo>
                      <a:cubicBezTo>
                        <a:pt x="308" y="0"/>
                        <a:pt x="228" y="48"/>
                        <a:pt x="201" y="155"/>
                      </a:cubicBezTo>
                      <a:lnTo>
                        <a:pt x="1" y="1389"/>
                      </a:lnTo>
                      <a:cubicBezTo>
                        <a:pt x="1" y="1489"/>
                        <a:pt x="34" y="1623"/>
                        <a:pt x="168" y="1656"/>
                      </a:cubicBezTo>
                      <a:cubicBezTo>
                        <a:pt x="185" y="1662"/>
                        <a:pt x="202" y="1664"/>
                        <a:pt x="219" y="1664"/>
                      </a:cubicBezTo>
                      <a:cubicBezTo>
                        <a:pt x="300" y="1664"/>
                        <a:pt x="374" y="1600"/>
                        <a:pt x="401" y="1489"/>
                      </a:cubicBezTo>
                      <a:lnTo>
                        <a:pt x="601" y="288"/>
                      </a:lnTo>
                      <a:cubicBezTo>
                        <a:pt x="641" y="108"/>
                        <a:pt x="513" y="0"/>
                        <a:pt x="390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1"/>
                <p:cNvSpPr/>
                <p:nvPr/>
              </p:nvSpPr>
              <p:spPr>
                <a:xfrm rot="2700000">
                  <a:off x="7392843" y="3996641"/>
                  <a:ext cx="17247" cy="3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1662" extrusionOk="0">
                      <a:moveTo>
                        <a:pt x="531" y="1"/>
                      </a:moveTo>
                      <a:cubicBezTo>
                        <a:pt x="449" y="1"/>
                        <a:pt x="368" y="51"/>
                        <a:pt x="341" y="172"/>
                      </a:cubicBezTo>
                      <a:cubicBezTo>
                        <a:pt x="241" y="572"/>
                        <a:pt x="141" y="1006"/>
                        <a:pt x="41" y="1373"/>
                      </a:cubicBezTo>
                      <a:cubicBezTo>
                        <a:pt x="1" y="1553"/>
                        <a:pt x="129" y="1661"/>
                        <a:pt x="260" y="1661"/>
                      </a:cubicBezTo>
                      <a:cubicBezTo>
                        <a:pt x="347" y="1661"/>
                        <a:pt x="435" y="1613"/>
                        <a:pt x="475" y="1506"/>
                      </a:cubicBezTo>
                      <a:cubicBezTo>
                        <a:pt x="575" y="1073"/>
                        <a:pt x="641" y="672"/>
                        <a:pt x="741" y="272"/>
                      </a:cubicBezTo>
                      <a:cubicBezTo>
                        <a:pt x="781" y="113"/>
                        <a:pt x="654" y="1"/>
                        <a:pt x="531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1"/>
                <p:cNvSpPr/>
                <p:nvPr/>
              </p:nvSpPr>
              <p:spPr>
                <a:xfrm rot="2700000">
                  <a:off x="7618076" y="3368517"/>
                  <a:ext cx="191721" cy="618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3" h="28042" extrusionOk="0">
                      <a:moveTo>
                        <a:pt x="289" y="0"/>
                      </a:moveTo>
                      <a:cubicBezTo>
                        <a:pt x="140" y="0"/>
                        <a:pt x="0" y="206"/>
                        <a:pt x="153" y="334"/>
                      </a:cubicBezTo>
                      <a:lnTo>
                        <a:pt x="87" y="334"/>
                      </a:lnTo>
                      <a:cubicBezTo>
                        <a:pt x="2755" y="3169"/>
                        <a:pt x="4790" y="6471"/>
                        <a:pt x="6124" y="10107"/>
                      </a:cubicBezTo>
                      <a:cubicBezTo>
                        <a:pt x="7459" y="13710"/>
                        <a:pt x="8092" y="17546"/>
                        <a:pt x="7992" y="21382"/>
                      </a:cubicBezTo>
                      <a:cubicBezTo>
                        <a:pt x="7926" y="23550"/>
                        <a:pt x="7625" y="25685"/>
                        <a:pt x="7058" y="27753"/>
                      </a:cubicBezTo>
                      <a:cubicBezTo>
                        <a:pt x="7018" y="27933"/>
                        <a:pt x="7146" y="28041"/>
                        <a:pt x="7270" y="28041"/>
                      </a:cubicBezTo>
                      <a:cubicBezTo>
                        <a:pt x="7352" y="28041"/>
                        <a:pt x="7432" y="27993"/>
                        <a:pt x="7459" y="27887"/>
                      </a:cubicBezTo>
                      <a:cubicBezTo>
                        <a:pt x="8459" y="24084"/>
                        <a:pt x="8693" y="20148"/>
                        <a:pt x="8126" y="16278"/>
                      </a:cubicBezTo>
                      <a:cubicBezTo>
                        <a:pt x="7592" y="12409"/>
                        <a:pt x="6324" y="8673"/>
                        <a:pt x="4356" y="5304"/>
                      </a:cubicBezTo>
                      <a:cubicBezTo>
                        <a:pt x="3256" y="3402"/>
                        <a:pt x="1921" y="1634"/>
                        <a:pt x="420" y="67"/>
                      </a:cubicBezTo>
                      <a:cubicBezTo>
                        <a:pt x="381" y="20"/>
                        <a:pt x="33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1"/>
                <p:cNvSpPr/>
                <p:nvPr/>
              </p:nvSpPr>
              <p:spPr>
                <a:xfrm rot="2700000">
                  <a:off x="7757262" y="3630985"/>
                  <a:ext cx="59018" cy="222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6" h="10108" extrusionOk="0">
                      <a:moveTo>
                        <a:pt x="254" y="1"/>
                      </a:moveTo>
                      <a:cubicBezTo>
                        <a:pt x="130" y="1"/>
                        <a:pt x="0" y="93"/>
                        <a:pt x="41" y="234"/>
                      </a:cubicBezTo>
                      <a:cubicBezTo>
                        <a:pt x="1175" y="3369"/>
                        <a:pt x="1909" y="6605"/>
                        <a:pt x="2242" y="9907"/>
                      </a:cubicBezTo>
                      <a:cubicBezTo>
                        <a:pt x="2259" y="10041"/>
                        <a:pt x="2367" y="10107"/>
                        <a:pt x="2471" y="10107"/>
                      </a:cubicBezTo>
                      <a:cubicBezTo>
                        <a:pt x="2576" y="10107"/>
                        <a:pt x="2676" y="10041"/>
                        <a:pt x="2676" y="9907"/>
                      </a:cubicBezTo>
                      <a:cubicBezTo>
                        <a:pt x="2342" y="6572"/>
                        <a:pt x="1608" y="3269"/>
                        <a:pt x="441" y="134"/>
                      </a:cubicBezTo>
                      <a:cubicBezTo>
                        <a:pt x="414" y="41"/>
                        <a:pt x="335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1"/>
                <p:cNvSpPr/>
                <p:nvPr/>
              </p:nvSpPr>
              <p:spPr>
                <a:xfrm rot="2700000">
                  <a:off x="7877687" y="3585802"/>
                  <a:ext cx="11799" cy="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35" extrusionOk="0">
                      <a:moveTo>
                        <a:pt x="268" y="1"/>
                      </a:moveTo>
                      <a:cubicBezTo>
                        <a:pt x="1" y="1"/>
                        <a:pt x="1" y="434"/>
                        <a:pt x="268" y="434"/>
                      </a:cubicBezTo>
                      <a:cubicBezTo>
                        <a:pt x="534" y="434"/>
                        <a:pt x="534" y="1"/>
                        <a:pt x="268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1"/>
                <p:cNvSpPr/>
                <p:nvPr/>
              </p:nvSpPr>
              <p:spPr>
                <a:xfrm rot="2700000">
                  <a:off x="7682602" y="3899421"/>
                  <a:ext cx="14733" cy="102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4650" extrusionOk="0">
                      <a:moveTo>
                        <a:pt x="467" y="0"/>
                      </a:moveTo>
                      <a:cubicBezTo>
                        <a:pt x="367" y="0"/>
                        <a:pt x="267" y="67"/>
                        <a:pt x="267" y="200"/>
                      </a:cubicBezTo>
                      <a:lnTo>
                        <a:pt x="0" y="4437"/>
                      </a:lnTo>
                      <a:cubicBezTo>
                        <a:pt x="0" y="4582"/>
                        <a:pt x="94" y="4650"/>
                        <a:pt x="191" y="4650"/>
                      </a:cubicBezTo>
                      <a:cubicBezTo>
                        <a:pt x="294" y="4650"/>
                        <a:pt x="400" y="4574"/>
                        <a:pt x="400" y="4437"/>
                      </a:cubicBezTo>
                      <a:lnTo>
                        <a:pt x="667" y="200"/>
                      </a:lnTo>
                      <a:cubicBezTo>
                        <a:pt x="667" y="67"/>
                        <a:pt x="567" y="0"/>
                        <a:pt x="467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1"/>
                <p:cNvSpPr/>
                <p:nvPr/>
              </p:nvSpPr>
              <p:spPr>
                <a:xfrm rot="2700000">
                  <a:off x="7528394" y="2957838"/>
                  <a:ext cx="460060" cy="74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0" h="3371" extrusionOk="0">
                      <a:moveTo>
                        <a:pt x="8123" y="1"/>
                      </a:moveTo>
                      <a:cubicBezTo>
                        <a:pt x="7000" y="1"/>
                        <a:pt x="5874" y="69"/>
                        <a:pt x="4750" y="206"/>
                      </a:cubicBezTo>
                      <a:cubicBezTo>
                        <a:pt x="3216" y="406"/>
                        <a:pt x="1715" y="706"/>
                        <a:pt x="247" y="1173"/>
                      </a:cubicBezTo>
                      <a:cubicBezTo>
                        <a:pt x="1" y="1235"/>
                        <a:pt x="67" y="1581"/>
                        <a:pt x="289" y="1581"/>
                      </a:cubicBezTo>
                      <a:cubicBezTo>
                        <a:pt x="307" y="1581"/>
                        <a:pt x="327" y="1578"/>
                        <a:pt x="347" y="1573"/>
                      </a:cubicBezTo>
                      <a:cubicBezTo>
                        <a:pt x="2892" y="802"/>
                        <a:pt x="5517" y="418"/>
                        <a:pt x="8143" y="418"/>
                      </a:cubicBezTo>
                      <a:cubicBezTo>
                        <a:pt x="10854" y="418"/>
                        <a:pt x="13566" y="827"/>
                        <a:pt x="16192" y="1640"/>
                      </a:cubicBezTo>
                      <a:cubicBezTo>
                        <a:pt x="17660" y="2074"/>
                        <a:pt x="19094" y="2641"/>
                        <a:pt x="20462" y="3341"/>
                      </a:cubicBezTo>
                      <a:cubicBezTo>
                        <a:pt x="20497" y="3361"/>
                        <a:pt x="20531" y="3370"/>
                        <a:pt x="20564" y="3370"/>
                      </a:cubicBezTo>
                      <a:cubicBezTo>
                        <a:pt x="20746" y="3370"/>
                        <a:pt x="20860" y="3093"/>
                        <a:pt x="20662" y="3008"/>
                      </a:cubicBezTo>
                      <a:cubicBezTo>
                        <a:pt x="16765" y="1020"/>
                        <a:pt x="12469" y="1"/>
                        <a:pt x="8123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1"/>
                <p:cNvSpPr/>
                <p:nvPr/>
              </p:nvSpPr>
              <p:spPr>
                <a:xfrm rot="2700000">
                  <a:off x="7639826" y="2990098"/>
                  <a:ext cx="229589" cy="30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0" h="1365" extrusionOk="0">
                      <a:moveTo>
                        <a:pt x="3657" y="1"/>
                      </a:moveTo>
                      <a:cubicBezTo>
                        <a:pt x="2520" y="1"/>
                        <a:pt x="1382" y="86"/>
                        <a:pt x="256" y="257"/>
                      </a:cubicBezTo>
                      <a:cubicBezTo>
                        <a:pt x="0" y="289"/>
                        <a:pt x="82" y="659"/>
                        <a:pt x="325" y="659"/>
                      </a:cubicBezTo>
                      <a:cubicBezTo>
                        <a:pt x="335" y="659"/>
                        <a:pt x="346" y="658"/>
                        <a:pt x="356" y="657"/>
                      </a:cubicBezTo>
                      <a:cubicBezTo>
                        <a:pt x="1435" y="501"/>
                        <a:pt x="2521" y="423"/>
                        <a:pt x="3606" y="423"/>
                      </a:cubicBezTo>
                      <a:cubicBezTo>
                        <a:pt x="5775" y="423"/>
                        <a:pt x="7940" y="735"/>
                        <a:pt x="10030" y="1357"/>
                      </a:cubicBezTo>
                      <a:cubicBezTo>
                        <a:pt x="10053" y="1363"/>
                        <a:pt x="10075" y="1365"/>
                        <a:pt x="10095" y="1365"/>
                      </a:cubicBezTo>
                      <a:cubicBezTo>
                        <a:pt x="10343" y="1365"/>
                        <a:pt x="10410" y="1019"/>
                        <a:pt x="10163" y="957"/>
                      </a:cubicBezTo>
                      <a:cubicBezTo>
                        <a:pt x="8053" y="320"/>
                        <a:pt x="5855" y="1"/>
                        <a:pt x="3657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596;p1"/>
                <p:cNvSpPr/>
                <p:nvPr/>
              </p:nvSpPr>
              <p:spPr>
                <a:xfrm rot="2700000">
                  <a:off x="7643479" y="2908733"/>
                  <a:ext cx="12527" cy="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35" extrusionOk="0">
                      <a:moveTo>
                        <a:pt x="301" y="0"/>
                      </a:moveTo>
                      <a:cubicBezTo>
                        <a:pt x="1" y="0"/>
                        <a:pt x="1" y="434"/>
                        <a:pt x="301" y="434"/>
                      </a:cubicBezTo>
                      <a:cubicBezTo>
                        <a:pt x="568" y="434"/>
                        <a:pt x="568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1"/>
                <p:cNvSpPr/>
                <p:nvPr/>
              </p:nvSpPr>
              <p:spPr>
                <a:xfrm rot="2700000">
                  <a:off x="7731254" y="3132669"/>
                  <a:ext cx="110847" cy="43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6" h="1994" extrusionOk="0">
                      <a:moveTo>
                        <a:pt x="291" y="0"/>
                      </a:moveTo>
                      <a:cubicBezTo>
                        <a:pt x="69" y="0"/>
                        <a:pt x="0" y="347"/>
                        <a:pt x="216" y="408"/>
                      </a:cubicBezTo>
                      <a:cubicBezTo>
                        <a:pt x="1750" y="742"/>
                        <a:pt x="3218" y="1276"/>
                        <a:pt x="4619" y="1976"/>
                      </a:cubicBezTo>
                      <a:cubicBezTo>
                        <a:pt x="4647" y="1988"/>
                        <a:pt x="4674" y="1993"/>
                        <a:pt x="4700" y="1993"/>
                      </a:cubicBezTo>
                      <a:cubicBezTo>
                        <a:pt x="4894" y="1993"/>
                        <a:pt x="5025" y="1697"/>
                        <a:pt x="4819" y="1609"/>
                      </a:cubicBezTo>
                      <a:cubicBezTo>
                        <a:pt x="3385" y="909"/>
                        <a:pt x="1884" y="375"/>
                        <a:pt x="349" y="8"/>
                      </a:cubicBezTo>
                      <a:cubicBezTo>
                        <a:pt x="329" y="3"/>
                        <a:pt x="310" y="0"/>
                        <a:pt x="291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1"/>
                <p:cNvSpPr/>
                <p:nvPr/>
              </p:nvSpPr>
              <p:spPr>
                <a:xfrm rot="2700000">
                  <a:off x="7558948" y="2887900"/>
                  <a:ext cx="25760" cy="30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371" extrusionOk="0">
                      <a:moveTo>
                        <a:pt x="972" y="0"/>
                      </a:moveTo>
                      <a:cubicBezTo>
                        <a:pt x="918" y="0"/>
                        <a:pt x="868" y="25"/>
                        <a:pt x="834" y="75"/>
                      </a:cubicBezTo>
                      <a:lnTo>
                        <a:pt x="67" y="1009"/>
                      </a:lnTo>
                      <a:cubicBezTo>
                        <a:pt x="34" y="1043"/>
                        <a:pt x="0" y="1109"/>
                        <a:pt x="0" y="1143"/>
                      </a:cubicBezTo>
                      <a:cubicBezTo>
                        <a:pt x="0" y="1280"/>
                        <a:pt x="110" y="1370"/>
                        <a:pt x="222" y="1370"/>
                      </a:cubicBezTo>
                      <a:cubicBezTo>
                        <a:pt x="274" y="1370"/>
                        <a:pt x="325" y="1351"/>
                        <a:pt x="367" y="1310"/>
                      </a:cubicBezTo>
                      <a:cubicBezTo>
                        <a:pt x="634" y="976"/>
                        <a:pt x="868" y="676"/>
                        <a:pt x="1134" y="376"/>
                      </a:cubicBezTo>
                      <a:cubicBezTo>
                        <a:pt x="1168" y="309"/>
                        <a:pt x="1168" y="276"/>
                        <a:pt x="1168" y="209"/>
                      </a:cubicBezTo>
                      <a:cubicBezTo>
                        <a:pt x="1168" y="142"/>
                        <a:pt x="1168" y="109"/>
                        <a:pt x="1134" y="75"/>
                      </a:cubicBezTo>
                      <a:cubicBezTo>
                        <a:pt x="1084" y="25"/>
                        <a:pt x="1026" y="0"/>
                        <a:pt x="972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1"/>
                <p:cNvSpPr/>
                <p:nvPr/>
              </p:nvSpPr>
              <p:spPr>
                <a:xfrm rot="2700000">
                  <a:off x="7574819" y="2908465"/>
                  <a:ext cx="24304" cy="2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247" extrusionOk="0">
                      <a:moveTo>
                        <a:pt x="872" y="0"/>
                      </a:moveTo>
                      <a:cubicBezTo>
                        <a:pt x="818" y="0"/>
                        <a:pt x="768" y="17"/>
                        <a:pt x="734" y="50"/>
                      </a:cubicBezTo>
                      <a:lnTo>
                        <a:pt x="67" y="884"/>
                      </a:lnTo>
                      <a:cubicBezTo>
                        <a:pt x="34" y="917"/>
                        <a:pt x="0" y="984"/>
                        <a:pt x="0" y="1051"/>
                      </a:cubicBezTo>
                      <a:cubicBezTo>
                        <a:pt x="0" y="1164"/>
                        <a:pt x="107" y="1246"/>
                        <a:pt x="218" y="1246"/>
                      </a:cubicBezTo>
                      <a:cubicBezTo>
                        <a:pt x="271" y="1246"/>
                        <a:pt x="324" y="1227"/>
                        <a:pt x="367" y="1184"/>
                      </a:cubicBezTo>
                      <a:lnTo>
                        <a:pt x="1034" y="350"/>
                      </a:lnTo>
                      <a:cubicBezTo>
                        <a:pt x="1101" y="284"/>
                        <a:pt x="1101" y="150"/>
                        <a:pt x="1034" y="50"/>
                      </a:cubicBezTo>
                      <a:cubicBezTo>
                        <a:pt x="984" y="17"/>
                        <a:pt x="926" y="0"/>
                        <a:pt x="872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1"/>
                <p:cNvSpPr/>
                <p:nvPr/>
              </p:nvSpPr>
              <p:spPr>
                <a:xfrm rot="2700000">
                  <a:off x="7164628" y="2932250"/>
                  <a:ext cx="12527" cy="8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02" extrusionOk="0">
                      <a:moveTo>
                        <a:pt x="301" y="1"/>
                      </a:moveTo>
                      <a:cubicBezTo>
                        <a:pt x="0" y="1"/>
                        <a:pt x="0" y="401"/>
                        <a:pt x="301" y="401"/>
                      </a:cubicBezTo>
                      <a:cubicBezTo>
                        <a:pt x="567" y="401"/>
                        <a:pt x="56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1"/>
                <p:cNvSpPr/>
                <p:nvPr/>
              </p:nvSpPr>
              <p:spPr>
                <a:xfrm rot="2700000">
                  <a:off x="7293994" y="2888912"/>
                  <a:ext cx="43029" cy="66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" h="3011" extrusionOk="0">
                      <a:moveTo>
                        <a:pt x="1665" y="0"/>
                      </a:moveTo>
                      <a:cubicBezTo>
                        <a:pt x="1600" y="0"/>
                        <a:pt x="1535" y="31"/>
                        <a:pt x="1493" y="104"/>
                      </a:cubicBezTo>
                      <a:lnTo>
                        <a:pt x="92" y="2706"/>
                      </a:lnTo>
                      <a:cubicBezTo>
                        <a:pt x="0" y="2866"/>
                        <a:pt x="144" y="3011"/>
                        <a:pt x="286" y="3011"/>
                      </a:cubicBezTo>
                      <a:cubicBezTo>
                        <a:pt x="351" y="3011"/>
                        <a:pt x="417" y="2980"/>
                        <a:pt x="459" y="2906"/>
                      </a:cubicBezTo>
                      <a:cubicBezTo>
                        <a:pt x="926" y="2039"/>
                        <a:pt x="1393" y="1172"/>
                        <a:pt x="1860" y="305"/>
                      </a:cubicBezTo>
                      <a:cubicBezTo>
                        <a:pt x="1951" y="145"/>
                        <a:pt x="1808" y="0"/>
                        <a:pt x="1665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2" name="Google Shape;602;p1"/>
            <p:cNvGrpSpPr/>
            <p:nvPr/>
          </p:nvGrpSpPr>
          <p:grpSpPr>
            <a:xfrm>
              <a:off x="824162" y="-1012811"/>
              <a:ext cx="3608186" cy="3608130"/>
              <a:chOff x="709837" y="-1069900"/>
              <a:chExt cx="3608186" cy="3608130"/>
            </a:xfrm>
          </p:grpSpPr>
          <p:grpSp>
            <p:nvGrpSpPr>
              <p:cNvPr id="603" name="Google Shape;603;p1"/>
              <p:cNvGrpSpPr/>
              <p:nvPr/>
            </p:nvGrpSpPr>
            <p:grpSpPr>
              <a:xfrm rot="4221603">
                <a:off x="1102236" y="-677576"/>
                <a:ext cx="2823389" cy="2823483"/>
                <a:chOff x="5683601" y="533515"/>
                <a:chExt cx="2823459" cy="2823553"/>
              </a:xfrm>
            </p:grpSpPr>
            <p:sp>
              <p:nvSpPr>
                <p:cNvPr id="604" name="Google Shape;604;p1"/>
                <p:cNvSpPr/>
                <p:nvPr/>
              </p:nvSpPr>
              <p:spPr>
                <a:xfrm rot="2700000">
                  <a:off x="6064029" y="990643"/>
                  <a:ext cx="2068749" cy="1915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01" h="86854" extrusionOk="0">
                      <a:moveTo>
                        <a:pt x="57463" y="28235"/>
                      </a:moveTo>
                      <a:cubicBezTo>
                        <a:pt x="59056" y="28235"/>
                        <a:pt x="60657" y="28403"/>
                        <a:pt x="62245" y="28755"/>
                      </a:cubicBezTo>
                      <a:cubicBezTo>
                        <a:pt x="75854" y="31323"/>
                        <a:pt x="85128" y="46634"/>
                        <a:pt x="81725" y="59877"/>
                      </a:cubicBezTo>
                      <a:cubicBezTo>
                        <a:pt x="78933" y="70899"/>
                        <a:pt x="67828" y="78942"/>
                        <a:pt x="56602" y="78942"/>
                      </a:cubicBezTo>
                      <a:cubicBezTo>
                        <a:pt x="55087" y="78942"/>
                        <a:pt x="53570" y="78796"/>
                        <a:pt x="52071" y="78490"/>
                      </a:cubicBezTo>
                      <a:cubicBezTo>
                        <a:pt x="39428" y="75888"/>
                        <a:pt x="30088" y="62445"/>
                        <a:pt x="32056" y="49703"/>
                      </a:cubicBezTo>
                      <a:cubicBezTo>
                        <a:pt x="33912" y="37747"/>
                        <a:pt x="45463" y="28235"/>
                        <a:pt x="57463" y="28235"/>
                      </a:cubicBezTo>
                      <a:close/>
                      <a:moveTo>
                        <a:pt x="0" y="1"/>
                      </a:moveTo>
                      <a:lnTo>
                        <a:pt x="1234" y="25686"/>
                      </a:lnTo>
                      <a:lnTo>
                        <a:pt x="9974" y="25119"/>
                      </a:lnTo>
                      <a:lnTo>
                        <a:pt x="9040" y="14878"/>
                      </a:lnTo>
                      <a:lnTo>
                        <a:pt x="29555" y="35393"/>
                      </a:lnTo>
                      <a:cubicBezTo>
                        <a:pt x="26786" y="39295"/>
                        <a:pt x="24951" y="43799"/>
                        <a:pt x="24184" y="48502"/>
                      </a:cubicBezTo>
                      <a:cubicBezTo>
                        <a:pt x="21582" y="65214"/>
                        <a:pt x="33858" y="82860"/>
                        <a:pt x="50403" y="86262"/>
                      </a:cubicBezTo>
                      <a:cubicBezTo>
                        <a:pt x="52370" y="86662"/>
                        <a:pt x="54361" y="86854"/>
                        <a:pt x="56348" y="86854"/>
                      </a:cubicBezTo>
                      <a:cubicBezTo>
                        <a:pt x="71106" y="86854"/>
                        <a:pt x="85689" y="76280"/>
                        <a:pt x="89364" y="61845"/>
                      </a:cubicBezTo>
                      <a:cubicBezTo>
                        <a:pt x="93800" y="44433"/>
                        <a:pt x="81625" y="24385"/>
                        <a:pt x="63746" y="21016"/>
                      </a:cubicBezTo>
                      <a:cubicBezTo>
                        <a:pt x="61674" y="20558"/>
                        <a:pt x="59582" y="20339"/>
                        <a:pt x="57500" y="20339"/>
                      </a:cubicBezTo>
                      <a:cubicBezTo>
                        <a:pt x="49727" y="20339"/>
                        <a:pt x="42084" y="23382"/>
                        <a:pt x="36059" y="28354"/>
                      </a:cubicBezTo>
                      <a:lnTo>
                        <a:pt x="16078" y="8373"/>
                      </a:lnTo>
                      <a:lnTo>
                        <a:pt x="25385" y="8840"/>
                      </a:lnTo>
                      <a:lnTo>
                        <a:pt x="25652" y="701"/>
                      </a:lnTo>
                      <a:cubicBezTo>
                        <a:pt x="17913" y="334"/>
                        <a:pt x="8306" y="234"/>
                        <a:pt x="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AD8FF"/>
                    </a:gs>
                    <a:gs pos="50000">
                      <a:srgbClr val="8AD8FF"/>
                    </a:gs>
                    <a:gs pos="100000">
                      <a:srgbClr val="B98DFF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605;p1"/>
                <p:cNvSpPr/>
                <p:nvPr/>
              </p:nvSpPr>
              <p:spPr>
                <a:xfrm rot="2700000">
                  <a:off x="6069790" y="961806"/>
                  <a:ext cx="2008430" cy="19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66" h="87248" extrusionOk="0">
                      <a:moveTo>
                        <a:pt x="376" y="373"/>
                      </a:moveTo>
                      <a:lnTo>
                        <a:pt x="376" y="373"/>
                      </a:lnTo>
                      <a:cubicBezTo>
                        <a:pt x="7056" y="569"/>
                        <a:pt x="13735" y="636"/>
                        <a:pt x="20448" y="868"/>
                      </a:cubicBezTo>
                      <a:cubicBezTo>
                        <a:pt x="22192" y="932"/>
                        <a:pt x="23936" y="997"/>
                        <a:pt x="25680" y="1062"/>
                      </a:cubicBezTo>
                      <a:lnTo>
                        <a:pt x="25680" y="1062"/>
                      </a:lnTo>
                      <a:lnTo>
                        <a:pt x="25452" y="7973"/>
                      </a:lnTo>
                      <a:lnTo>
                        <a:pt x="25452" y="8865"/>
                      </a:lnTo>
                      <a:lnTo>
                        <a:pt x="25452" y="8865"/>
                      </a:lnTo>
                      <a:lnTo>
                        <a:pt x="17479" y="8473"/>
                      </a:lnTo>
                      <a:lnTo>
                        <a:pt x="16278" y="8407"/>
                      </a:lnTo>
                      <a:cubicBezTo>
                        <a:pt x="16145" y="8407"/>
                        <a:pt x="16045" y="8607"/>
                        <a:pt x="16178" y="8707"/>
                      </a:cubicBezTo>
                      <a:lnTo>
                        <a:pt x="32390" y="24952"/>
                      </a:lnTo>
                      <a:lnTo>
                        <a:pt x="36126" y="28688"/>
                      </a:lnTo>
                      <a:cubicBezTo>
                        <a:pt x="36176" y="28721"/>
                        <a:pt x="36226" y="28738"/>
                        <a:pt x="36272" y="28738"/>
                      </a:cubicBezTo>
                      <a:cubicBezTo>
                        <a:pt x="36318" y="28738"/>
                        <a:pt x="36359" y="28721"/>
                        <a:pt x="36393" y="28688"/>
                      </a:cubicBezTo>
                      <a:cubicBezTo>
                        <a:pt x="42264" y="23851"/>
                        <a:pt x="49702" y="20815"/>
                        <a:pt x="57341" y="20715"/>
                      </a:cubicBezTo>
                      <a:cubicBezTo>
                        <a:pt x="59507" y="20715"/>
                        <a:pt x="61672" y="20909"/>
                        <a:pt x="63806" y="21360"/>
                      </a:cubicBezTo>
                      <a:lnTo>
                        <a:pt x="63806" y="21360"/>
                      </a:lnTo>
                      <a:cubicBezTo>
                        <a:pt x="63828" y="21388"/>
                        <a:pt x="63862" y="21409"/>
                        <a:pt x="63912" y="21416"/>
                      </a:cubicBezTo>
                      <a:cubicBezTo>
                        <a:pt x="69083" y="22450"/>
                        <a:pt x="73886" y="24785"/>
                        <a:pt x="77889" y="28254"/>
                      </a:cubicBezTo>
                      <a:cubicBezTo>
                        <a:pt x="81858" y="31657"/>
                        <a:pt x="85027" y="35860"/>
                        <a:pt x="87162" y="40630"/>
                      </a:cubicBezTo>
                      <a:cubicBezTo>
                        <a:pt x="89364" y="45400"/>
                        <a:pt x="90431" y="50637"/>
                        <a:pt x="90264" y="55874"/>
                      </a:cubicBezTo>
                      <a:cubicBezTo>
                        <a:pt x="90031" y="61211"/>
                        <a:pt x="88396" y="66415"/>
                        <a:pt x="85494" y="70885"/>
                      </a:cubicBezTo>
                      <a:cubicBezTo>
                        <a:pt x="82526" y="75455"/>
                        <a:pt x="78556" y="79224"/>
                        <a:pt x="73886" y="81993"/>
                      </a:cubicBezTo>
                      <a:cubicBezTo>
                        <a:pt x="69249" y="84795"/>
                        <a:pt x="64012" y="86429"/>
                        <a:pt x="58609" y="86829"/>
                      </a:cubicBezTo>
                      <a:cubicBezTo>
                        <a:pt x="57941" y="86874"/>
                        <a:pt x="57273" y="86897"/>
                        <a:pt x="56606" y="86897"/>
                      </a:cubicBezTo>
                      <a:cubicBezTo>
                        <a:pt x="51838" y="86897"/>
                        <a:pt x="47107" y="85751"/>
                        <a:pt x="42864" y="83527"/>
                      </a:cubicBezTo>
                      <a:cubicBezTo>
                        <a:pt x="33057" y="78290"/>
                        <a:pt x="26252" y="68783"/>
                        <a:pt x="24518" y="57809"/>
                      </a:cubicBezTo>
                      <a:cubicBezTo>
                        <a:pt x="23617" y="51704"/>
                        <a:pt x="24618" y="45500"/>
                        <a:pt x="27353" y="39996"/>
                      </a:cubicBezTo>
                      <a:cubicBezTo>
                        <a:pt x="28087" y="38495"/>
                        <a:pt x="28954" y="37094"/>
                        <a:pt x="29888" y="35726"/>
                      </a:cubicBezTo>
                      <a:cubicBezTo>
                        <a:pt x="29921" y="35659"/>
                        <a:pt x="29921" y="35559"/>
                        <a:pt x="29855" y="35526"/>
                      </a:cubicBezTo>
                      <a:lnTo>
                        <a:pt x="13843" y="19481"/>
                      </a:lnTo>
                      <a:lnTo>
                        <a:pt x="9340" y="14945"/>
                      </a:lnTo>
                      <a:cubicBezTo>
                        <a:pt x="9308" y="14913"/>
                        <a:pt x="9262" y="14898"/>
                        <a:pt x="9216" y="14898"/>
                      </a:cubicBezTo>
                      <a:cubicBezTo>
                        <a:pt x="9118" y="14898"/>
                        <a:pt x="9017" y="14965"/>
                        <a:pt x="9040" y="15078"/>
                      </a:cubicBezTo>
                      <a:lnTo>
                        <a:pt x="9874" y="24051"/>
                      </a:lnTo>
                      <a:lnTo>
                        <a:pt x="9961" y="25132"/>
                      </a:lnTo>
                      <a:lnTo>
                        <a:pt x="9961" y="25132"/>
                      </a:lnTo>
                      <a:lnTo>
                        <a:pt x="2535" y="25619"/>
                      </a:lnTo>
                      <a:lnTo>
                        <a:pt x="1626" y="25676"/>
                      </a:lnTo>
                      <a:lnTo>
                        <a:pt x="1626" y="25676"/>
                      </a:lnTo>
                      <a:lnTo>
                        <a:pt x="1201" y="17146"/>
                      </a:lnTo>
                      <a:lnTo>
                        <a:pt x="534" y="3370"/>
                      </a:lnTo>
                      <a:lnTo>
                        <a:pt x="376" y="373"/>
                      </a:lnTo>
                      <a:close/>
                      <a:moveTo>
                        <a:pt x="200" y="1"/>
                      </a:moveTo>
                      <a:cubicBezTo>
                        <a:pt x="100" y="1"/>
                        <a:pt x="0" y="67"/>
                        <a:pt x="0" y="167"/>
                      </a:cubicBezTo>
                      <a:lnTo>
                        <a:pt x="434" y="8907"/>
                      </a:lnTo>
                      <a:lnTo>
                        <a:pt x="1101" y="22683"/>
                      </a:lnTo>
                      <a:lnTo>
                        <a:pt x="1234" y="25852"/>
                      </a:lnTo>
                      <a:cubicBezTo>
                        <a:pt x="1234" y="25952"/>
                        <a:pt x="1334" y="26019"/>
                        <a:pt x="1434" y="26019"/>
                      </a:cubicBezTo>
                      <a:lnTo>
                        <a:pt x="9073" y="25586"/>
                      </a:lnTo>
                      <a:lnTo>
                        <a:pt x="10141" y="25485"/>
                      </a:lnTo>
                      <a:cubicBezTo>
                        <a:pt x="10241" y="25485"/>
                        <a:pt x="10341" y="25419"/>
                        <a:pt x="10307" y="25319"/>
                      </a:cubicBezTo>
                      <a:lnTo>
                        <a:pt x="9473" y="16346"/>
                      </a:lnTo>
                      <a:lnTo>
                        <a:pt x="9412" y="15583"/>
                      </a:lnTo>
                      <a:lnTo>
                        <a:pt x="25752" y="31923"/>
                      </a:lnTo>
                      <a:lnTo>
                        <a:pt x="29486" y="35657"/>
                      </a:lnTo>
                      <a:lnTo>
                        <a:pt x="29486" y="35657"/>
                      </a:lnTo>
                      <a:cubicBezTo>
                        <a:pt x="25761" y="40974"/>
                        <a:pt x="23784" y="47308"/>
                        <a:pt x="23817" y="53806"/>
                      </a:cubicBezTo>
                      <a:cubicBezTo>
                        <a:pt x="23984" y="59343"/>
                        <a:pt x="25485" y="64747"/>
                        <a:pt x="28187" y="69584"/>
                      </a:cubicBezTo>
                      <a:cubicBezTo>
                        <a:pt x="30889" y="74454"/>
                        <a:pt x="34658" y="78623"/>
                        <a:pt x="39228" y="81792"/>
                      </a:cubicBezTo>
                      <a:cubicBezTo>
                        <a:pt x="43765" y="84928"/>
                        <a:pt x="49068" y="86796"/>
                        <a:pt x="54572" y="87196"/>
                      </a:cubicBezTo>
                      <a:cubicBezTo>
                        <a:pt x="55190" y="87230"/>
                        <a:pt x="55808" y="87247"/>
                        <a:pt x="56425" y="87247"/>
                      </a:cubicBezTo>
                      <a:cubicBezTo>
                        <a:pt x="61265" y="87247"/>
                        <a:pt x="66038" y="86206"/>
                        <a:pt x="70417" y="84194"/>
                      </a:cubicBezTo>
                      <a:cubicBezTo>
                        <a:pt x="75454" y="81926"/>
                        <a:pt x="79890" y="78557"/>
                        <a:pt x="83426" y="74320"/>
                      </a:cubicBezTo>
                      <a:cubicBezTo>
                        <a:pt x="86929" y="70151"/>
                        <a:pt x="89264" y="65114"/>
                        <a:pt x="90231" y="59743"/>
                      </a:cubicBezTo>
                      <a:cubicBezTo>
                        <a:pt x="91065" y="54540"/>
                        <a:pt x="90598" y="49202"/>
                        <a:pt x="88930" y="44199"/>
                      </a:cubicBezTo>
                      <a:cubicBezTo>
                        <a:pt x="87296" y="39162"/>
                        <a:pt x="84560" y="34525"/>
                        <a:pt x="80924" y="30656"/>
                      </a:cubicBezTo>
                      <a:cubicBezTo>
                        <a:pt x="77322" y="26753"/>
                        <a:pt x="72819" y="23818"/>
                        <a:pt x="67815" y="22083"/>
                      </a:cubicBezTo>
                      <a:cubicBezTo>
                        <a:pt x="66619" y="21663"/>
                        <a:pt x="65360" y="21336"/>
                        <a:pt x="64099" y="21104"/>
                      </a:cubicBezTo>
                      <a:lnTo>
                        <a:pt x="64099" y="21104"/>
                      </a:lnTo>
                      <a:cubicBezTo>
                        <a:pt x="64081" y="21076"/>
                        <a:pt x="64053" y="21056"/>
                        <a:pt x="64012" y="21049"/>
                      </a:cubicBezTo>
                      <a:cubicBezTo>
                        <a:pt x="61949" y="20600"/>
                        <a:pt x="59860" y="20386"/>
                        <a:pt x="57774" y="20386"/>
                      </a:cubicBezTo>
                      <a:cubicBezTo>
                        <a:pt x="52106" y="20386"/>
                        <a:pt x="46471" y="21971"/>
                        <a:pt x="41496" y="24752"/>
                      </a:cubicBezTo>
                      <a:cubicBezTo>
                        <a:pt x="39682" y="25788"/>
                        <a:pt x="37930" y="26983"/>
                        <a:pt x="36272" y="28334"/>
                      </a:cubicBezTo>
                      <a:lnTo>
                        <a:pt x="36272" y="28334"/>
                      </a:lnTo>
                      <a:lnTo>
                        <a:pt x="20782" y="12843"/>
                      </a:lnTo>
                      <a:lnTo>
                        <a:pt x="16734" y="8796"/>
                      </a:lnTo>
                      <a:lnTo>
                        <a:pt x="16734" y="8796"/>
                      </a:lnTo>
                      <a:lnTo>
                        <a:pt x="24417" y="9174"/>
                      </a:lnTo>
                      <a:lnTo>
                        <a:pt x="25585" y="9240"/>
                      </a:lnTo>
                      <a:cubicBezTo>
                        <a:pt x="25685" y="9207"/>
                        <a:pt x="25752" y="9140"/>
                        <a:pt x="25752" y="9040"/>
                      </a:cubicBezTo>
                      <a:lnTo>
                        <a:pt x="25985" y="1969"/>
                      </a:lnTo>
                      <a:lnTo>
                        <a:pt x="26019" y="935"/>
                      </a:lnTo>
                      <a:cubicBezTo>
                        <a:pt x="26019" y="834"/>
                        <a:pt x="25919" y="768"/>
                        <a:pt x="25852" y="768"/>
                      </a:cubicBezTo>
                      <a:cubicBezTo>
                        <a:pt x="19180" y="401"/>
                        <a:pt x="12542" y="301"/>
                        <a:pt x="5871" y="134"/>
                      </a:cubicBezTo>
                      <a:cubicBezTo>
                        <a:pt x="3970" y="101"/>
                        <a:pt x="2102" y="34"/>
                        <a:pt x="200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606;p1"/>
                <p:cNvSpPr/>
                <p:nvPr/>
              </p:nvSpPr>
              <p:spPr>
                <a:xfrm rot="2700000">
                  <a:off x="6534396" y="1704601"/>
                  <a:ext cx="1129243" cy="1126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2" h="51066" extrusionOk="0">
                      <a:moveTo>
                        <a:pt x="25956" y="336"/>
                      </a:moveTo>
                      <a:cubicBezTo>
                        <a:pt x="27365" y="336"/>
                        <a:pt x="28770" y="470"/>
                        <a:pt x="30155" y="744"/>
                      </a:cubicBezTo>
                      <a:cubicBezTo>
                        <a:pt x="32623" y="1211"/>
                        <a:pt x="35025" y="2045"/>
                        <a:pt x="37227" y="3245"/>
                      </a:cubicBezTo>
                      <a:cubicBezTo>
                        <a:pt x="39395" y="4446"/>
                        <a:pt x="41396" y="5947"/>
                        <a:pt x="43097" y="7749"/>
                      </a:cubicBezTo>
                      <a:cubicBezTo>
                        <a:pt x="46600" y="11385"/>
                        <a:pt x="49035" y="15888"/>
                        <a:pt x="50136" y="20791"/>
                      </a:cubicBezTo>
                      <a:cubicBezTo>
                        <a:pt x="50670" y="23226"/>
                        <a:pt x="50836" y="25728"/>
                        <a:pt x="50636" y="28197"/>
                      </a:cubicBezTo>
                      <a:cubicBezTo>
                        <a:pt x="50539" y="29362"/>
                        <a:pt x="50348" y="30527"/>
                        <a:pt x="50062" y="31662"/>
                      </a:cubicBezTo>
                      <a:lnTo>
                        <a:pt x="50062" y="31662"/>
                      </a:lnTo>
                      <a:cubicBezTo>
                        <a:pt x="50040" y="31679"/>
                        <a:pt x="50020" y="31703"/>
                        <a:pt x="50002" y="31733"/>
                      </a:cubicBezTo>
                      <a:cubicBezTo>
                        <a:pt x="49369" y="34201"/>
                        <a:pt x="48301" y="36603"/>
                        <a:pt x="46867" y="38738"/>
                      </a:cubicBezTo>
                      <a:cubicBezTo>
                        <a:pt x="45466" y="40872"/>
                        <a:pt x="43731" y="42807"/>
                        <a:pt x="41730" y="44442"/>
                      </a:cubicBezTo>
                      <a:cubicBezTo>
                        <a:pt x="39762" y="46076"/>
                        <a:pt x="37560" y="47444"/>
                        <a:pt x="35192" y="48478"/>
                      </a:cubicBezTo>
                      <a:cubicBezTo>
                        <a:pt x="32823" y="49512"/>
                        <a:pt x="30288" y="50179"/>
                        <a:pt x="27720" y="50479"/>
                      </a:cubicBezTo>
                      <a:cubicBezTo>
                        <a:pt x="26842" y="50583"/>
                        <a:pt x="25957" y="50635"/>
                        <a:pt x="25070" y="50635"/>
                      </a:cubicBezTo>
                      <a:cubicBezTo>
                        <a:pt x="23395" y="50635"/>
                        <a:pt x="21717" y="50450"/>
                        <a:pt x="20081" y="50079"/>
                      </a:cubicBezTo>
                      <a:cubicBezTo>
                        <a:pt x="17546" y="49479"/>
                        <a:pt x="15111" y="48478"/>
                        <a:pt x="12909" y="47077"/>
                      </a:cubicBezTo>
                      <a:cubicBezTo>
                        <a:pt x="10708" y="45709"/>
                        <a:pt x="8706" y="44008"/>
                        <a:pt x="7038" y="42040"/>
                      </a:cubicBezTo>
                      <a:cubicBezTo>
                        <a:pt x="5304" y="40072"/>
                        <a:pt x="3869" y="37837"/>
                        <a:pt x="2769" y="35469"/>
                      </a:cubicBezTo>
                      <a:cubicBezTo>
                        <a:pt x="1668" y="33067"/>
                        <a:pt x="967" y="30565"/>
                        <a:pt x="634" y="27963"/>
                      </a:cubicBezTo>
                      <a:cubicBezTo>
                        <a:pt x="300" y="25395"/>
                        <a:pt x="400" y="22759"/>
                        <a:pt x="967" y="20191"/>
                      </a:cubicBezTo>
                      <a:cubicBezTo>
                        <a:pt x="1534" y="17689"/>
                        <a:pt x="2502" y="15321"/>
                        <a:pt x="3836" y="13119"/>
                      </a:cubicBezTo>
                      <a:cubicBezTo>
                        <a:pt x="5204" y="10918"/>
                        <a:pt x="6838" y="8916"/>
                        <a:pt x="8773" y="7182"/>
                      </a:cubicBezTo>
                      <a:cubicBezTo>
                        <a:pt x="10674" y="5447"/>
                        <a:pt x="12809" y="4013"/>
                        <a:pt x="15144" y="2879"/>
                      </a:cubicBezTo>
                      <a:cubicBezTo>
                        <a:pt x="17446" y="1744"/>
                        <a:pt x="19914" y="977"/>
                        <a:pt x="22449" y="610"/>
                      </a:cubicBezTo>
                      <a:cubicBezTo>
                        <a:pt x="23615" y="429"/>
                        <a:pt x="24787" y="336"/>
                        <a:pt x="25956" y="336"/>
                      </a:cubicBezTo>
                      <a:close/>
                      <a:moveTo>
                        <a:pt x="25907" y="0"/>
                      </a:moveTo>
                      <a:cubicBezTo>
                        <a:pt x="23398" y="0"/>
                        <a:pt x="20892" y="401"/>
                        <a:pt x="18480" y="1211"/>
                      </a:cubicBezTo>
                      <a:cubicBezTo>
                        <a:pt x="15978" y="2011"/>
                        <a:pt x="13643" y="3179"/>
                        <a:pt x="11475" y="4646"/>
                      </a:cubicBezTo>
                      <a:cubicBezTo>
                        <a:pt x="9307" y="6114"/>
                        <a:pt x="7339" y="7915"/>
                        <a:pt x="5671" y="9950"/>
                      </a:cubicBezTo>
                      <a:cubicBezTo>
                        <a:pt x="4036" y="11952"/>
                        <a:pt x="2702" y="14187"/>
                        <a:pt x="1701" y="16622"/>
                      </a:cubicBezTo>
                      <a:cubicBezTo>
                        <a:pt x="734" y="19057"/>
                        <a:pt x="167" y="21625"/>
                        <a:pt x="67" y="24261"/>
                      </a:cubicBezTo>
                      <a:cubicBezTo>
                        <a:pt x="0" y="26896"/>
                        <a:pt x="334" y="29531"/>
                        <a:pt x="1067" y="32066"/>
                      </a:cubicBezTo>
                      <a:cubicBezTo>
                        <a:pt x="1835" y="34601"/>
                        <a:pt x="2969" y="37036"/>
                        <a:pt x="4403" y="39238"/>
                      </a:cubicBezTo>
                      <a:cubicBezTo>
                        <a:pt x="5871" y="41473"/>
                        <a:pt x="7605" y="43474"/>
                        <a:pt x="9640" y="45209"/>
                      </a:cubicBezTo>
                      <a:cubicBezTo>
                        <a:pt x="11642" y="46910"/>
                        <a:pt x="13877" y="48311"/>
                        <a:pt x="16312" y="49312"/>
                      </a:cubicBezTo>
                      <a:cubicBezTo>
                        <a:pt x="18747" y="50346"/>
                        <a:pt x="21349" y="50913"/>
                        <a:pt x="24017" y="51046"/>
                      </a:cubicBezTo>
                      <a:cubicBezTo>
                        <a:pt x="24342" y="51059"/>
                        <a:pt x="24668" y="51065"/>
                        <a:pt x="24993" y="51065"/>
                      </a:cubicBezTo>
                      <a:cubicBezTo>
                        <a:pt x="27268" y="51065"/>
                        <a:pt x="29534" y="50759"/>
                        <a:pt x="31723" y="50146"/>
                      </a:cubicBezTo>
                      <a:cubicBezTo>
                        <a:pt x="36793" y="48711"/>
                        <a:pt x="41363" y="45876"/>
                        <a:pt x="44865" y="41973"/>
                      </a:cubicBezTo>
                      <a:cubicBezTo>
                        <a:pt x="46633" y="40038"/>
                        <a:pt x="48034" y="37837"/>
                        <a:pt x="49102" y="35469"/>
                      </a:cubicBezTo>
                      <a:cubicBezTo>
                        <a:pt x="49635" y="34301"/>
                        <a:pt x="50036" y="33100"/>
                        <a:pt x="50369" y="31899"/>
                      </a:cubicBezTo>
                      <a:cubicBezTo>
                        <a:pt x="50385" y="31862"/>
                        <a:pt x="50390" y="31827"/>
                        <a:pt x="50387" y="31794"/>
                      </a:cubicBezTo>
                      <a:lnTo>
                        <a:pt x="50387" y="31794"/>
                      </a:lnTo>
                      <a:cubicBezTo>
                        <a:pt x="50974" y="29348"/>
                        <a:pt x="51201" y="26838"/>
                        <a:pt x="51003" y="24361"/>
                      </a:cubicBezTo>
                      <a:cubicBezTo>
                        <a:pt x="50803" y="21825"/>
                        <a:pt x="50236" y="19357"/>
                        <a:pt x="49335" y="16989"/>
                      </a:cubicBezTo>
                      <a:cubicBezTo>
                        <a:pt x="48435" y="14587"/>
                        <a:pt x="47200" y="12352"/>
                        <a:pt x="45699" y="10284"/>
                      </a:cubicBezTo>
                      <a:cubicBezTo>
                        <a:pt x="44198" y="8249"/>
                        <a:pt x="42430" y="6448"/>
                        <a:pt x="40429" y="4913"/>
                      </a:cubicBezTo>
                      <a:cubicBezTo>
                        <a:pt x="38427" y="3379"/>
                        <a:pt x="36159" y="2178"/>
                        <a:pt x="33791" y="1344"/>
                      </a:cubicBezTo>
                      <a:cubicBezTo>
                        <a:pt x="31233" y="451"/>
                        <a:pt x="28568" y="0"/>
                        <a:pt x="25907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1"/>
                <p:cNvSpPr/>
                <p:nvPr/>
              </p:nvSpPr>
              <p:spPr>
                <a:xfrm rot="2700000">
                  <a:off x="6668940" y="1569002"/>
                  <a:ext cx="90556" cy="490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6" h="22218" extrusionOk="0">
                      <a:moveTo>
                        <a:pt x="3835" y="1"/>
                      </a:moveTo>
                      <a:cubicBezTo>
                        <a:pt x="3774" y="1"/>
                        <a:pt x="3712" y="31"/>
                        <a:pt x="3670" y="105"/>
                      </a:cubicBezTo>
                      <a:lnTo>
                        <a:pt x="3636" y="105"/>
                      </a:lnTo>
                      <a:cubicBezTo>
                        <a:pt x="968" y="5408"/>
                        <a:pt x="0" y="11379"/>
                        <a:pt x="901" y="17250"/>
                      </a:cubicBezTo>
                      <a:cubicBezTo>
                        <a:pt x="1168" y="18885"/>
                        <a:pt x="1568" y="20519"/>
                        <a:pt x="2102" y="22087"/>
                      </a:cubicBezTo>
                      <a:cubicBezTo>
                        <a:pt x="2141" y="22178"/>
                        <a:pt x="2224" y="22218"/>
                        <a:pt x="2309" y="22218"/>
                      </a:cubicBezTo>
                      <a:cubicBezTo>
                        <a:pt x="2442" y="22218"/>
                        <a:pt x="2576" y="22117"/>
                        <a:pt x="2535" y="21954"/>
                      </a:cubicBezTo>
                      <a:cubicBezTo>
                        <a:pt x="634" y="16450"/>
                        <a:pt x="501" y="10445"/>
                        <a:pt x="2202" y="4875"/>
                      </a:cubicBezTo>
                      <a:cubicBezTo>
                        <a:pt x="2669" y="3307"/>
                        <a:pt x="3269" y="1772"/>
                        <a:pt x="4037" y="305"/>
                      </a:cubicBezTo>
                      <a:cubicBezTo>
                        <a:pt x="4105" y="145"/>
                        <a:pt x="3970" y="1"/>
                        <a:pt x="3835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1"/>
                <p:cNvSpPr/>
                <p:nvPr/>
              </p:nvSpPr>
              <p:spPr>
                <a:xfrm rot="2700000">
                  <a:off x="6517580" y="2035150"/>
                  <a:ext cx="11799" cy="8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01" extrusionOk="0">
                      <a:moveTo>
                        <a:pt x="267" y="0"/>
                      </a:moveTo>
                      <a:cubicBezTo>
                        <a:pt x="0" y="0"/>
                        <a:pt x="0" y="401"/>
                        <a:pt x="267" y="401"/>
                      </a:cubicBezTo>
                      <a:cubicBezTo>
                        <a:pt x="534" y="401"/>
                        <a:pt x="534" y="0"/>
                        <a:pt x="267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1"/>
                <p:cNvSpPr/>
                <p:nvPr/>
              </p:nvSpPr>
              <p:spPr>
                <a:xfrm rot="2700000">
                  <a:off x="6270816" y="2223813"/>
                  <a:ext cx="432977" cy="33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2" h="14983" extrusionOk="0">
                      <a:moveTo>
                        <a:pt x="286" y="1"/>
                      </a:moveTo>
                      <a:cubicBezTo>
                        <a:pt x="147" y="1"/>
                        <a:pt x="1" y="166"/>
                        <a:pt x="71" y="331"/>
                      </a:cubicBezTo>
                      <a:lnTo>
                        <a:pt x="105" y="331"/>
                      </a:lnTo>
                      <a:cubicBezTo>
                        <a:pt x="1639" y="3166"/>
                        <a:pt x="3641" y="5768"/>
                        <a:pt x="6042" y="7937"/>
                      </a:cubicBezTo>
                      <a:cubicBezTo>
                        <a:pt x="8444" y="10138"/>
                        <a:pt x="11146" y="11939"/>
                        <a:pt x="14115" y="13274"/>
                      </a:cubicBezTo>
                      <a:cubicBezTo>
                        <a:pt x="15783" y="14008"/>
                        <a:pt x="17484" y="14575"/>
                        <a:pt x="19252" y="14975"/>
                      </a:cubicBezTo>
                      <a:cubicBezTo>
                        <a:pt x="19272" y="14980"/>
                        <a:pt x="19292" y="14982"/>
                        <a:pt x="19311" y="14982"/>
                      </a:cubicBezTo>
                      <a:cubicBezTo>
                        <a:pt x="19537" y="14982"/>
                        <a:pt x="19632" y="14636"/>
                        <a:pt x="19385" y="14575"/>
                      </a:cubicBezTo>
                      <a:cubicBezTo>
                        <a:pt x="16250" y="13841"/>
                        <a:pt x="13314" y="12607"/>
                        <a:pt x="10612" y="10872"/>
                      </a:cubicBezTo>
                      <a:cubicBezTo>
                        <a:pt x="7877" y="9171"/>
                        <a:pt x="5475" y="7069"/>
                        <a:pt x="3441" y="4601"/>
                      </a:cubicBezTo>
                      <a:cubicBezTo>
                        <a:pt x="2306" y="3200"/>
                        <a:pt x="1306" y="1699"/>
                        <a:pt x="438" y="98"/>
                      </a:cubicBezTo>
                      <a:cubicBezTo>
                        <a:pt x="399" y="29"/>
                        <a:pt x="343" y="1"/>
                        <a:pt x="286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1"/>
                <p:cNvSpPr/>
                <p:nvPr/>
              </p:nvSpPr>
              <p:spPr>
                <a:xfrm rot="2700000">
                  <a:off x="6432336" y="2469543"/>
                  <a:ext cx="146663" cy="71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0" h="3248" extrusionOk="0">
                      <a:moveTo>
                        <a:pt x="302" y="1"/>
                      </a:moveTo>
                      <a:cubicBezTo>
                        <a:pt x="119" y="1"/>
                        <a:pt x="0" y="283"/>
                        <a:pt x="170" y="396"/>
                      </a:cubicBezTo>
                      <a:cubicBezTo>
                        <a:pt x="2072" y="1631"/>
                        <a:pt x="4140" y="2598"/>
                        <a:pt x="6308" y="3232"/>
                      </a:cubicBezTo>
                      <a:cubicBezTo>
                        <a:pt x="6337" y="3243"/>
                        <a:pt x="6364" y="3248"/>
                        <a:pt x="6389" y="3248"/>
                      </a:cubicBezTo>
                      <a:cubicBezTo>
                        <a:pt x="6593" y="3248"/>
                        <a:pt x="6649" y="2920"/>
                        <a:pt x="6441" y="2831"/>
                      </a:cubicBezTo>
                      <a:cubicBezTo>
                        <a:pt x="4307" y="2164"/>
                        <a:pt x="2272" y="1230"/>
                        <a:pt x="404" y="29"/>
                      </a:cubicBezTo>
                      <a:cubicBezTo>
                        <a:pt x="369" y="9"/>
                        <a:pt x="335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1"/>
                <p:cNvSpPr/>
                <p:nvPr/>
              </p:nvSpPr>
              <p:spPr>
                <a:xfrm rot="2700000">
                  <a:off x="6476628" y="2374468"/>
                  <a:ext cx="12527" cy="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35" extrusionOk="0">
                      <a:moveTo>
                        <a:pt x="301" y="1"/>
                      </a:moveTo>
                      <a:cubicBezTo>
                        <a:pt x="1" y="1"/>
                        <a:pt x="1" y="434"/>
                        <a:pt x="301" y="434"/>
                      </a:cubicBezTo>
                      <a:cubicBezTo>
                        <a:pt x="568" y="434"/>
                        <a:pt x="568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1"/>
                <p:cNvSpPr/>
                <p:nvPr/>
              </p:nvSpPr>
              <p:spPr>
                <a:xfrm rot="2700000">
                  <a:off x="6597083" y="2623781"/>
                  <a:ext cx="17666" cy="3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1363" extrusionOk="0">
                      <a:moveTo>
                        <a:pt x="534" y="0"/>
                      </a:moveTo>
                      <a:cubicBezTo>
                        <a:pt x="444" y="0"/>
                        <a:pt x="355" y="48"/>
                        <a:pt x="327" y="157"/>
                      </a:cubicBezTo>
                      <a:lnTo>
                        <a:pt x="61" y="1091"/>
                      </a:lnTo>
                      <a:cubicBezTo>
                        <a:pt x="1" y="1251"/>
                        <a:pt x="132" y="1363"/>
                        <a:pt x="261" y="1363"/>
                      </a:cubicBezTo>
                      <a:cubicBezTo>
                        <a:pt x="348" y="1363"/>
                        <a:pt x="434" y="1312"/>
                        <a:pt x="461" y="1191"/>
                      </a:cubicBezTo>
                      <a:cubicBezTo>
                        <a:pt x="561" y="891"/>
                        <a:pt x="661" y="591"/>
                        <a:pt x="761" y="257"/>
                      </a:cubicBezTo>
                      <a:cubicBezTo>
                        <a:pt x="801" y="100"/>
                        <a:pt x="665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1"/>
                <p:cNvSpPr/>
                <p:nvPr/>
              </p:nvSpPr>
              <p:spPr>
                <a:xfrm rot="2700000">
                  <a:off x="6609131" y="2643598"/>
                  <a:ext cx="11799" cy="27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1268" extrusionOk="0">
                      <a:moveTo>
                        <a:pt x="301" y="0"/>
                      </a:moveTo>
                      <a:cubicBezTo>
                        <a:pt x="201" y="0"/>
                        <a:pt x="101" y="100"/>
                        <a:pt x="101" y="234"/>
                      </a:cubicBezTo>
                      <a:cubicBezTo>
                        <a:pt x="68" y="501"/>
                        <a:pt x="34" y="768"/>
                        <a:pt x="1" y="1068"/>
                      </a:cubicBezTo>
                      <a:cubicBezTo>
                        <a:pt x="1" y="1101"/>
                        <a:pt x="34" y="1168"/>
                        <a:pt x="68" y="1201"/>
                      </a:cubicBezTo>
                      <a:cubicBezTo>
                        <a:pt x="101" y="1235"/>
                        <a:pt x="168" y="1268"/>
                        <a:pt x="234" y="1268"/>
                      </a:cubicBezTo>
                      <a:cubicBezTo>
                        <a:pt x="335" y="1268"/>
                        <a:pt x="435" y="1168"/>
                        <a:pt x="435" y="1068"/>
                      </a:cubicBezTo>
                      <a:cubicBezTo>
                        <a:pt x="468" y="768"/>
                        <a:pt x="501" y="501"/>
                        <a:pt x="535" y="234"/>
                      </a:cubicBezTo>
                      <a:cubicBezTo>
                        <a:pt x="535" y="167"/>
                        <a:pt x="501" y="100"/>
                        <a:pt x="468" y="67"/>
                      </a:cubicBezTo>
                      <a:cubicBezTo>
                        <a:pt x="401" y="34"/>
                        <a:pt x="368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1"/>
                <p:cNvSpPr/>
                <p:nvPr/>
              </p:nvSpPr>
              <p:spPr>
                <a:xfrm rot="2700000">
                  <a:off x="6685191" y="2767237"/>
                  <a:ext cx="424949" cy="209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8" h="9507" extrusionOk="0">
                      <a:moveTo>
                        <a:pt x="18964" y="0"/>
                      </a:moveTo>
                      <a:cubicBezTo>
                        <a:pt x="18913" y="0"/>
                        <a:pt x="18861" y="20"/>
                        <a:pt x="18814" y="67"/>
                      </a:cubicBezTo>
                      <a:cubicBezTo>
                        <a:pt x="15078" y="4103"/>
                        <a:pt x="10208" y="7005"/>
                        <a:pt x="4837" y="8339"/>
                      </a:cubicBezTo>
                      <a:cubicBezTo>
                        <a:pt x="3336" y="8706"/>
                        <a:pt x="1802" y="8973"/>
                        <a:pt x="267" y="9073"/>
                      </a:cubicBezTo>
                      <a:cubicBezTo>
                        <a:pt x="0" y="9106"/>
                        <a:pt x="0" y="9507"/>
                        <a:pt x="267" y="9507"/>
                      </a:cubicBezTo>
                      <a:cubicBezTo>
                        <a:pt x="3069" y="9273"/>
                        <a:pt x="5771" y="8639"/>
                        <a:pt x="8373" y="7639"/>
                      </a:cubicBezTo>
                      <a:cubicBezTo>
                        <a:pt x="10975" y="6638"/>
                        <a:pt x="13443" y="5237"/>
                        <a:pt x="15645" y="3536"/>
                      </a:cubicBezTo>
                      <a:cubicBezTo>
                        <a:pt x="16879" y="2568"/>
                        <a:pt x="18047" y="1501"/>
                        <a:pt x="19114" y="333"/>
                      </a:cubicBezTo>
                      <a:cubicBezTo>
                        <a:pt x="19267" y="206"/>
                        <a:pt x="19127" y="0"/>
                        <a:pt x="18964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1"/>
                <p:cNvSpPr/>
                <p:nvPr/>
              </p:nvSpPr>
              <p:spPr>
                <a:xfrm rot="2700000">
                  <a:off x="7507732" y="2223134"/>
                  <a:ext cx="237837" cy="435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4" h="19731" extrusionOk="0">
                      <a:moveTo>
                        <a:pt x="329" y="0"/>
                      </a:moveTo>
                      <a:cubicBezTo>
                        <a:pt x="157" y="0"/>
                        <a:pt x="1" y="217"/>
                        <a:pt x="160" y="349"/>
                      </a:cubicBezTo>
                      <a:cubicBezTo>
                        <a:pt x="2328" y="2284"/>
                        <a:pt x="4196" y="4486"/>
                        <a:pt x="5764" y="6921"/>
                      </a:cubicBezTo>
                      <a:cubicBezTo>
                        <a:pt x="7298" y="9356"/>
                        <a:pt x="8499" y="11991"/>
                        <a:pt x="9333" y="14760"/>
                      </a:cubicBezTo>
                      <a:cubicBezTo>
                        <a:pt x="9800" y="16328"/>
                        <a:pt x="10133" y="17895"/>
                        <a:pt x="10367" y="19530"/>
                      </a:cubicBezTo>
                      <a:cubicBezTo>
                        <a:pt x="10384" y="19663"/>
                        <a:pt x="10492" y="19730"/>
                        <a:pt x="10592" y="19730"/>
                      </a:cubicBezTo>
                      <a:cubicBezTo>
                        <a:pt x="10692" y="19730"/>
                        <a:pt x="10784" y="19663"/>
                        <a:pt x="10767" y="19530"/>
                      </a:cubicBezTo>
                      <a:cubicBezTo>
                        <a:pt x="10400" y="16628"/>
                        <a:pt x="9600" y="13792"/>
                        <a:pt x="8432" y="11090"/>
                      </a:cubicBezTo>
                      <a:cubicBezTo>
                        <a:pt x="7265" y="8422"/>
                        <a:pt x="5730" y="5920"/>
                        <a:pt x="3896" y="3652"/>
                      </a:cubicBezTo>
                      <a:cubicBezTo>
                        <a:pt x="2862" y="2351"/>
                        <a:pt x="1694" y="1150"/>
                        <a:pt x="460" y="49"/>
                      </a:cubicBezTo>
                      <a:cubicBezTo>
                        <a:pt x="419" y="15"/>
                        <a:pt x="373" y="0"/>
                        <a:pt x="329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616;p1"/>
                <p:cNvSpPr/>
                <p:nvPr/>
              </p:nvSpPr>
              <p:spPr>
                <a:xfrm rot="2700000">
                  <a:off x="7622946" y="2505856"/>
                  <a:ext cx="59790" cy="164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1" h="7477" extrusionOk="0">
                      <a:moveTo>
                        <a:pt x="286" y="0"/>
                      </a:moveTo>
                      <a:cubicBezTo>
                        <a:pt x="144" y="0"/>
                        <a:pt x="0" y="144"/>
                        <a:pt x="92" y="304"/>
                      </a:cubicBezTo>
                      <a:cubicBezTo>
                        <a:pt x="1226" y="2473"/>
                        <a:pt x="1993" y="4841"/>
                        <a:pt x="2293" y="7276"/>
                      </a:cubicBezTo>
                      <a:cubicBezTo>
                        <a:pt x="2293" y="7409"/>
                        <a:pt x="2402" y="7476"/>
                        <a:pt x="2506" y="7476"/>
                      </a:cubicBezTo>
                      <a:cubicBezTo>
                        <a:pt x="2610" y="7476"/>
                        <a:pt x="2710" y="7409"/>
                        <a:pt x="2694" y="7276"/>
                      </a:cubicBezTo>
                      <a:cubicBezTo>
                        <a:pt x="2393" y="4774"/>
                        <a:pt x="1660" y="2339"/>
                        <a:pt x="459" y="104"/>
                      </a:cubicBezTo>
                      <a:cubicBezTo>
                        <a:pt x="417" y="31"/>
                        <a:pt x="351" y="0"/>
                        <a:pt x="286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1"/>
                <p:cNvSpPr/>
                <p:nvPr/>
              </p:nvSpPr>
              <p:spPr>
                <a:xfrm rot="2700000">
                  <a:off x="7690049" y="2479671"/>
                  <a:ext cx="12527" cy="8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01" extrusionOk="0">
                      <a:moveTo>
                        <a:pt x="267" y="0"/>
                      </a:moveTo>
                      <a:cubicBezTo>
                        <a:pt x="0" y="0"/>
                        <a:pt x="0" y="400"/>
                        <a:pt x="267" y="400"/>
                      </a:cubicBezTo>
                      <a:cubicBezTo>
                        <a:pt x="567" y="400"/>
                        <a:pt x="567" y="0"/>
                        <a:pt x="267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618;p1"/>
                <p:cNvSpPr/>
                <p:nvPr/>
              </p:nvSpPr>
              <p:spPr>
                <a:xfrm rot="2700000">
                  <a:off x="7731784" y="2107547"/>
                  <a:ext cx="20621" cy="25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1171" extrusionOk="0">
                      <a:moveTo>
                        <a:pt x="686" y="0"/>
                      </a:moveTo>
                      <a:cubicBezTo>
                        <a:pt x="615" y="0"/>
                        <a:pt x="544" y="37"/>
                        <a:pt x="501" y="102"/>
                      </a:cubicBezTo>
                      <a:lnTo>
                        <a:pt x="67" y="835"/>
                      </a:lnTo>
                      <a:cubicBezTo>
                        <a:pt x="0" y="936"/>
                        <a:pt x="34" y="1069"/>
                        <a:pt x="134" y="1136"/>
                      </a:cubicBezTo>
                      <a:cubicBezTo>
                        <a:pt x="169" y="1159"/>
                        <a:pt x="205" y="1170"/>
                        <a:pt x="239" y="1170"/>
                      </a:cubicBezTo>
                      <a:cubicBezTo>
                        <a:pt x="301" y="1170"/>
                        <a:pt x="358" y="1134"/>
                        <a:pt x="401" y="1069"/>
                      </a:cubicBezTo>
                      <a:lnTo>
                        <a:pt x="868" y="302"/>
                      </a:lnTo>
                      <a:cubicBezTo>
                        <a:pt x="934" y="202"/>
                        <a:pt x="901" y="102"/>
                        <a:pt x="801" y="35"/>
                      </a:cubicBezTo>
                      <a:cubicBezTo>
                        <a:pt x="765" y="11"/>
                        <a:pt x="726" y="0"/>
                        <a:pt x="686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1"/>
                <p:cNvSpPr/>
                <p:nvPr/>
              </p:nvSpPr>
              <p:spPr>
                <a:xfrm rot="2700000">
                  <a:off x="7729407" y="2125531"/>
                  <a:ext cx="25032" cy="29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349" extrusionOk="0">
                      <a:moveTo>
                        <a:pt x="922" y="0"/>
                      </a:moveTo>
                      <a:cubicBezTo>
                        <a:pt x="840" y="0"/>
                        <a:pt x="759" y="38"/>
                        <a:pt x="734" y="113"/>
                      </a:cubicBezTo>
                      <a:lnTo>
                        <a:pt x="67" y="1047"/>
                      </a:lnTo>
                      <a:cubicBezTo>
                        <a:pt x="0" y="1147"/>
                        <a:pt x="33" y="1247"/>
                        <a:pt x="133" y="1314"/>
                      </a:cubicBezTo>
                      <a:cubicBezTo>
                        <a:pt x="169" y="1337"/>
                        <a:pt x="209" y="1348"/>
                        <a:pt x="248" y="1348"/>
                      </a:cubicBezTo>
                      <a:cubicBezTo>
                        <a:pt x="320" y="1348"/>
                        <a:pt x="391" y="1311"/>
                        <a:pt x="434" y="1247"/>
                      </a:cubicBezTo>
                      <a:lnTo>
                        <a:pt x="1067" y="313"/>
                      </a:lnTo>
                      <a:cubicBezTo>
                        <a:pt x="1134" y="213"/>
                        <a:pt x="1101" y="79"/>
                        <a:pt x="1001" y="13"/>
                      </a:cubicBezTo>
                      <a:cubicBezTo>
                        <a:pt x="976" y="4"/>
                        <a:pt x="949" y="0"/>
                        <a:pt x="922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1"/>
                <p:cNvSpPr/>
                <p:nvPr/>
              </p:nvSpPr>
              <p:spPr>
                <a:xfrm rot="2700000">
                  <a:off x="7218428" y="1727109"/>
                  <a:ext cx="372812" cy="105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4" h="4795" extrusionOk="0">
                      <a:moveTo>
                        <a:pt x="14252" y="1"/>
                      </a:moveTo>
                      <a:cubicBezTo>
                        <a:pt x="10547" y="1"/>
                        <a:pt x="6879" y="830"/>
                        <a:pt x="3528" y="2450"/>
                      </a:cubicBezTo>
                      <a:cubicBezTo>
                        <a:pt x="2360" y="3017"/>
                        <a:pt x="1226" y="3651"/>
                        <a:pt x="192" y="4385"/>
                      </a:cubicBezTo>
                      <a:cubicBezTo>
                        <a:pt x="0" y="4522"/>
                        <a:pt x="124" y="4794"/>
                        <a:pt x="285" y="4794"/>
                      </a:cubicBezTo>
                      <a:cubicBezTo>
                        <a:pt x="320" y="4794"/>
                        <a:pt x="357" y="4782"/>
                        <a:pt x="392" y="4752"/>
                      </a:cubicBezTo>
                      <a:cubicBezTo>
                        <a:pt x="4095" y="2183"/>
                        <a:pt x="8398" y="716"/>
                        <a:pt x="12868" y="449"/>
                      </a:cubicBezTo>
                      <a:cubicBezTo>
                        <a:pt x="13393" y="421"/>
                        <a:pt x="13912" y="405"/>
                        <a:pt x="14431" y="405"/>
                      </a:cubicBezTo>
                      <a:cubicBezTo>
                        <a:pt x="15164" y="405"/>
                        <a:pt x="15895" y="437"/>
                        <a:pt x="16637" y="516"/>
                      </a:cubicBezTo>
                      <a:cubicBezTo>
                        <a:pt x="16647" y="517"/>
                        <a:pt x="16657" y="517"/>
                        <a:pt x="16666" y="517"/>
                      </a:cubicBezTo>
                      <a:cubicBezTo>
                        <a:pt x="16904" y="517"/>
                        <a:pt x="16894" y="115"/>
                        <a:pt x="16637" y="115"/>
                      </a:cubicBezTo>
                      <a:cubicBezTo>
                        <a:pt x="15842" y="39"/>
                        <a:pt x="15046" y="1"/>
                        <a:pt x="14252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1"/>
                <p:cNvSpPr/>
                <p:nvPr/>
              </p:nvSpPr>
              <p:spPr>
                <a:xfrm rot="2700000">
                  <a:off x="7391635" y="1722202"/>
                  <a:ext cx="161175" cy="40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8" h="1853" extrusionOk="0">
                      <a:moveTo>
                        <a:pt x="7040" y="1"/>
                      </a:moveTo>
                      <a:cubicBezTo>
                        <a:pt x="4705" y="34"/>
                        <a:pt x="2370" y="535"/>
                        <a:pt x="235" y="1469"/>
                      </a:cubicBezTo>
                      <a:cubicBezTo>
                        <a:pt x="0" y="1557"/>
                        <a:pt x="154" y="1853"/>
                        <a:pt x="354" y="1853"/>
                      </a:cubicBezTo>
                      <a:cubicBezTo>
                        <a:pt x="380" y="1853"/>
                        <a:pt x="408" y="1847"/>
                        <a:pt x="436" y="1835"/>
                      </a:cubicBezTo>
                      <a:cubicBezTo>
                        <a:pt x="2537" y="901"/>
                        <a:pt x="4772" y="434"/>
                        <a:pt x="7040" y="434"/>
                      </a:cubicBezTo>
                      <a:cubicBezTo>
                        <a:pt x="7307" y="434"/>
                        <a:pt x="7307" y="1"/>
                        <a:pt x="7040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622;p1"/>
                <p:cNvSpPr/>
                <p:nvPr/>
              </p:nvSpPr>
              <p:spPr>
                <a:xfrm rot="2700000">
                  <a:off x="7357991" y="1679195"/>
                  <a:ext cx="11799" cy="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35" extrusionOk="0">
                      <a:moveTo>
                        <a:pt x="268" y="0"/>
                      </a:moveTo>
                      <a:cubicBezTo>
                        <a:pt x="1" y="0"/>
                        <a:pt x="1" y="434"/>
                        <a:pt x="268" y="434"/>
                      </a:cubicBezTo>
                      <a:cubicBezTo>
                        <a:pt x="535" y="434"/>
                        <a:pt x="535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1"/>
                <p:cNvSpPr/>
                <p:nvPr/>
              </p:nvSpPr>
              <p:spPr>
                <a:xfrm rot="2700000">
                  <a:off x="7061199" y="1481286"/>
                  <a:ext cx="205858" cy="103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4" h="4706" extrusionOk="0">
                      <a:moveTo>
                        <a:pt x="285" y="0"/>
                      </a:moveTo>
                      <a:cubicBezTo>
                        <a:pt x="128" y="0"/>
                        <a:pt x="1" y="213"/>
                        <a:pt x="129" y="366"/>
                      </a:cubicBezTo>
                      <a:cubicBezTo>
                        <a:pt x="1630" y="1934"/>
                        <a:pt x="3231" y="3368"/>
                        <a:pt x="4966" y="4669"/>
                      </a:cubicBezTo>
                      <a:cubicBezTo>
                        <a:pt x="4991" y="4695"/>
                        <a:pt x="5021" y="4706"/>
                        <a:pt x="5053" y="4706"/>
                      </a:cubicBezTo>
                      <a:cubicBezTo>
                        <a:pt x="5104" y="4706"/>
                        <a:pt x="5158" y="4677"/>
                        <a:pt x="5199" y="4636"/>
                      </a:cubicBezTo>
                      <a:cubicBezTo>
                        <a:pt x="6400" y="3602"/>
                        <a:pt x="7701" y="2735"/>
                        <a:pt x="9135" y="2068"/>
                      </a:cubicBezTo>
                      <a:cubicBezTo>
                        <a:pt x="9334" y="1954"/>
                        <a:pt x="9219" y="1672"/>
                        <a:pt x="9016" y="1672"/>
                      </a:cubicBezTo>
                      <a:cubicBezTo>
                        <a:pt x="8980" y="1672"/>
                        <a:pt x="8942" y="1681"/>
                        <a:pt x="8902" y="1701"/>
                      </a:cubicBezTo>
                      <a:cubicBezTo>
                        <a:pt x="7525" y="2373"/>
                        <a:pt x="6209" y="3230"/>
                        <a:pt x="5044" y="4242"/>
                      </a:cubicBezTo>
                      <a:lnTo>
                        <a:pt x="5044" y="4242"/>
                      </a:lnTo>
                      <a:cubicBezTo>
                        <a:pt x="3389" y="2968"/>
                        <a:pt x="1861" y="1596"/>
                        <a:pt x="429" y="66"/>
                      </a:cubicBezTo>
                      <a:cubicBezTo>
                        <a:pt x="382" y="20"/>
                        <a:pt x="332" y="0"/>
                        <a:pt x="285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1"/>
                <p:cNvSpPr/>
                <p:nvPr/>
              </p:nvSpPr>
              <p:spPr>
                <a:xfrm rot="2700000">
                  <a:off x="7119633" y="1386055"/>
                  <a:ext cx="12527" cy="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35" extrusionOk="0">
                      <a:moveTo>
                        <a:pt x="267" y="1"/>
                      </a:moveTo>
                      <a:cubicBezTo>
                        <a:pt x="0" y="1"/>
                        <a:pt x="0" y="434"/>
                        <a:pt x="267" y="434"/>
                      </a:cubicBezTo>
                      <a:cubicBezTo>
                        <a:pt x="567" y="434"/>
                        <a:pt x="567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1"/>
                <p:cNvSpPr/>
                <p:nvPr/>
              </p:nvSpPr>
              <p:spPr>
                <a:xfrm rot="2700000">
                  <a:off x="7061226" y="1483646"/>
                  <a:ext cx="59614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2105" extrusionOk="0">
                      <a:moveTo>
                        <a:pt x="229" y="0"/>
                      </a:moveTo>
                      <a:cubicBezTo>
                        <a:pt x="168" y="0"/>
                        <a:pt x="111" y="37"/>
                        <a:pt x="67" y="101"/>
                      </a:cubicBezTo>
                      <a:cubicBezTo>
                        <a:pt x="1" y="202"/>
                        <a:pt x="34" y="335"/>
                        <a:pt x="134" y="402"/>
                      </a:cubicBezTo>
                      <a:lnTo>
                        <a:pt x="2369" y="2070"/>
                      </a:lnTo>
                      <a:cubicBezTo>
                        <a:pt x="2405" y="2093"/>
                        <a:pt x="2444" y="2104"/>
                        <a:pt x="2484" y="2104"/>
                      </a:cubicBezTo>
                      <a:cubicBezTo>
                        <a:pt x="2555" y="2104"/>
                        <a:pt x="2626" y="2067"/>
                        <a:pt x="2669" y="2003"/>
                      </a:cubicBezTo>
                      <a:cubicBezTo>
                        <a:pt x="2703" y="1903"/>
                        <a:pt x="2669" y="1769"/>
                        <a:pt x="2569" y="1703"/>
                      </a:cubicBezTo>
                      <a:lnTo>
                        <a:pt x="334" y="35"/>
                      </a:lnTo>
                      <a:cubicBezTo>
                        <a:pt x="299" y="11"/>
                        <a:pt x="263" y="0"/>
                        <a:pt x="229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1"/>
                <p:cNvSpPr/>
                <p:nvPr/>
              </p:nvSpPr>
              <p:spPr>
                <a:xfrm rot="2700000">
                  <a:off x="6860924" y="1098129"/>
                  <a:ext cx="269596" cy="27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4" h="12299" extrusionOk="0">
                      <a:moveTo>
                        <a:pt x="280" y="0"/>
                      </a:moveTo>
                      <a:cubicBezTo>
                        <a:pt x="125" y="0"/>
                        <a:pt x="1" y="172"/>
                        <a:pt x="128" y="324"/>
                      </a:cubicBezTo>
                      <a:lnTo>
                        <a:pt x="9201" y="9598"/>
                      </a:lnTo>
                      <a:lnTo>
                        <a:pt x="11769" y="12233"/>
                      </a:lnTo>
                      <a:cubicBezTo>
                        <a:pt x="11816" y="12279"/>
                        <a:pt x="11868" y="12299"/>
                        <a:pt x="11918" y="12299"/>
                      </a:cubicBezTo>
                      <a:cubicBezTo>
                        <a:pt x="12082" y="12299"/>
                        <a:pt x="12223" y="12086"/>
                        <a:pt x="12070" y="11933"/>
                      </a:cubicBezTo>
                      <a:lnTo>
                        <a:pt x="2996" y="2693"/>
                      </a:lnTo>
                      <a:cubicBezTo>
                        <a:pt x="2129" y="1792"/>
                        <a:pt x="1295" y="925"/>
                        <a:pt x="428" y="57"/>
                      </a:cubicBezTo>
                      <a:cubicBezTo>
                        <a:pt x="380" y="17"/>
                        <a:pt x="328" y="0"/>
                        <a:pt x="280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1"/>
                <p:cNvSpPr/>
                <p:nvPr/>
              </p:nvSpPr>
              <p:spPr>
                <a:xfrm rot="2700000">
                  <a:off x="6987864" y="1454575"/>
                  <a:ext cx="11799" cy="8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01" extrusionOk="0">
                      <a:moveTo>
                        <a:pt x="267" y="0"/>
                      </a:moveTo>
                      <a:cubicBezTo>
                        <a:pt x="1" y="0"/>
                        <a:pt x="1" y="401"/>
                        <a:pt x="267" y="401"/>
                      </a:cubicBezTo>
                      <a:cubicBezTo>
                        <a:pt x="534" y="401"/>
                        <a:pt x="534" y="0"/>
                        <a:pt x="267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1"/>
                <p:cNvSpPr/>
                <p:nvPr/>
              </p:nvSpPr>
              <p:spPr>
                <a:xfrm rot="2700000">
                  <a:off x="6974572" y="1169943"/>
                  <a:ext cx="121852" cy="115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5253" extrusionOk="0">
                      <a:moveTo>
                        <a:pt x="284" y="1"/>
                      </a:moveTo>
                      <a:cubicBezTo>
                        <a:pt x="128" y="1"/>
                        <a:pt x="0" y="213"/>
                        <a:pt x="128" y="367"/>
                      </a:cubicBezTo>
                      <a:cubicBezTo>
                        <a:pt x="1629" y="2101"/>
                        <a:pt x="3264" y="3736"/>
                        <a:pt x="5065" y="5204"/>
                      </a:cubicBezTo>
                      <a:cubicBezTo>
                        <a:pt x="5106" y="5238"/>
                        <a:pt x="5152" y="5252"/>
                        <a:pt x="5196" y="5252"/>
                      </a:cubicBezTo>
                      <a:cubicBezTo>
                        <a:pt x="5368" y="5252"/>
                        <a:pt x="5524" y="5036"/>
                        <a:pt x="5365" y="4903"/>
                      </a:cubicBezTo>
                      <a:cubicBezTo>
                        <a:pt x="3564" y="3436"/>
                        <a:pt x="1929" y="1801"/>
                        <a:pt x="428" y="67"/>
                      </a:cubicBezTo>
                      <a:cubicBezTo>
                        <a:pt x="382" y="20"/>
                        <a:pt x="332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1"/>
                <p:cNvSpPr/>
                <p:nvPr/>
              </p:nvSpPr>
              <p:spPr>
                <a:xfrm rot="2700000">
                  <a:off x="6885157" y="809870"/>
                  <a:ext cx="137356" cy="242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8" h="11003" extrusionOk="0">
                      <a:moveTo>
                        <a:pt x="222" y="0"/>
                      </a:moveTo>
                      <a:cubicBezTo>
                        <a:pt x="110" y="0"/>
                        <a:pt x="0" y="90"/>
                        <a:pt x="0" y="228"/>
                      </a:cubicBezTo>
                      <a:lnTo>
                        <a:pt x="634" y="10802"/>
                      </a:lnTo>
                      <a:cubicBezTo>
                        <a:pt x="634" y="10935"/>
                        <a:pt x="734" y="11002"/>
                        <a:pt x="834" y="11002"/>
                      </a:cubicBezTo>
                      <a:cubicBezTo>
                        <a:pt x="934" y="11002"/>
                        <a:pt x="1034" y="10935"/>
                        <a:pt x="1034" y="10802"/>
                      </a:cubicBezTo>
                      <a:lnTo>
                        <a:pt x="430" y="726"/>
                      </a:lnTo>
                      <a:lnTo>
                        <a:pt x="5771" y="5632"/>
                      </a:lnTo>
                      <a:cubicBezTo>
                        <a:pt x="5815" y="5668"/>
                        <a:pt x="5864" y="5684"/>
                        <a:pt x="5911" y="5684"/>
                      </a:cubicBezTo>
                      <a:cubicBezTo>
                        <a:pt x="6079" y="5684"/>
                        <a:pt x="6227" y="5487"/>
                        <a:pt x="6071" y="5331"/>
                      </a:cubicBezTo>
                      <a:lnTo>
                        <a:pt x="367" y="61"/>
                      </a:lnTo>
                      <a:cubicBezTo>
                        <a:pt x="325" y="19"/>
                        <a:pt x="273" y="0"/>
                        <a:pt x="222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1"/>
                <p:cNvSpPr/>
                <p:nvPr/>
              </p:nvSpPr>
              <p:spPr>
                <a:xfrm rot="2700000">
                  <a:off x="6868840" y="823620"/>
                  <a:ext cx="11071" cy="105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805" extrusionOk="0">
                      <a:moveTo>
                        <a:pt x="218" y="1"/>
                      </a:moveTo>
                      <a:cubicBezTo>
                        <a:pt x="109" y="1"/>
                        <a:pt x="1" y="68"/>
                        <a:pt x="1" y="201"/>
                      </a:cubicBezTo>
                      <a:cubicBezTo>
                        <a:pt x="34" y="1669"/>
                        <a:pt x="68" y="3137"/>
                        <a:pt x="101" y="4604"/>
                      </a:cubicBezTo>
                      <a:cubicBezTo>
                        <a:pt x="101" y="4738"/>
                        <a:pt x="201" y="4804"/>
                        <a:pt x="301" y="4804"/>
                      </a:cubicBezTo>
                      <a:cubicBezTo>
                        <a:pt x="401" y="4804"/>
                        <a:pt x="501" y="4738"/>
                        <a:pt x="501" y="4604"/>
                      </a:cubicBezTo>
                      <a:cubicBezTo>
                        <a:pt x="501" y="3137"/>
                        <a:pt x="468" y="1669"/>
                        <a:pt x="434" y="201"/>
                      </a:cubicBezTo>
                      <a:cubicBezTo>
                        <a:pt x="434" y="68"/>
                        <a:pt x="326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1"/>
                <p:cNvSpPr/>
                <p:nvPr/>
              </p:nvSpPr>
              <p:spPr>
                <a:xfrm rot="2700000">
                  <a:off x="6925438" y="800142"/>
                  <a:ext cx="11799" cy="8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01" extrusionOk="0">
                      <a:moveTo>
                        <a:pt x="267" y="0"/>
                      </a:moveTo>
                      <a:cubicBezTo>
                        <a:pt x="0" y="0"/>
                        <a:pt x="0" y="401"/>
                        <a:pt x="267" y="401"/>
                      </a:cubicBezTo>
                      <a:cubicBezTo>
                        <a:pt x="534" y="401"/>
                        <a:pt x="534" y="0"/>
                        <a:pt x="267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"/>
                <p:cNvSpPr/>
                <p:nvPr/>
              </p:nvSpPr>
              <p:spPr>
                <a:xfrm rot="2700000">
                  <a:off x="7069501" y="783799"/>
                  <a:ext cx="331812" cy="19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868" extrusionOk="0">
                      <a:moveTo>
                        <a:pt x="267" y="0"/>
                      </a:moveTo>
                      <a:cubicBezTo>
                        <a:pt x="0" y="0"/>
                        <a:pt x="0" y="401"/>
                        <a:pt x="267" y="401"/>
                      </a:cubicBezTo>
                      <a:lnTo>
                        <a:pt x="11575" y="768"/>
                      </a:lnTo>
                      <a:lnTo>
                        <a:pt x="14778" y="868"/>
                      </a:lnTo>
                      <a:cubicBezTo>
                        <a:pt x="15044" y="868"/>
                        <a:pt x="15044" y="434"/>
                        <a:pt x="14778" y="434"/>
                      </a:cubicBezTo>
                      <a:lnTo>
                        <a:pt x="3503" y="101"/>
                      </a:lnTo>
                      <a:lnTo>
                        <a:pt x="267" y="0"/>
                      </a:ln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1"/>
                <p:cNvSpPr/>
                <p:nvPr/>
              </p:nvSpPr>
              <p:spPr>
                <a:xfrm rot="2700000">
                  <a:off x="7372567" y="933204"/>
                  <a:ext cx="11799" cy="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34" extrusionOk="0">
                      <a:moveTo>
                        <a:pt x="268" y="0"/>
                      </a:moveTo>
                      <a:cubicBezTo>
                        <a:pt x="1" y="0"/>
                        <a:pt x="1" y="434"/>
                        <a:pt x="268" y="434"/>
                      </a:cubicBezTo>
                      <a:cubicBezTo>
                        <a:pt x="534" y="434"/>
                        <a:pt x="534" y="0"/>
                        <a:pt x="268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1"/>
                <p:cNvSpPr/>
                <p:nvPr/>
              </p:nvSpPr>
              <p:spPr>
                <a:xfrm rot="2700000">
                  <a:off x="7243209" y="890782"/>
                  <a:ext cx="90512" cy="1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01" extrusionOk="0">
                      <a:moveTo>
                        <a:pt x="268" y="0"/>
                      </a:moveTo>
                      <a:cubicBezTo>
                        <a:pt x="1" y="0"/>
                        <a:pt x="1" y="401"/>
                        <a:pt x="268" y="401"/>
                      </a:cubicBezTo>
                      <a:lnTo>
                        <a:pt x="3804" y="601"/>
                      </a:lnTo>
                      <a:cubicBezTo>
                        <a:pt x="4104" y="601"/>
                        <a:pt x="4104" y="167"/>
                        <a:pt x="3804" y="167"/>
                      </a:cubicBez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1"/>
                <p:cNvSpPr/>
                <p:nvPr/>
              </p:nvSpPr>
              <p:spPr>
                <a:xfrm rot="2700000">
                  <a:off x="7155483" y="813024"/>
                  <a:ext cx="19761" cy="2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1166" extrusionOk="0">
                      <a:moveTo>
                        <a:pt x="593" y="0"/>
                      </a:moveTo>
                      <a:cubicBezTo>
                        <a:pt x="532" y="0"/>
                        <a:pt x="473" y="29"/>
                        <a:pt x="434" y="97"/>
                      </a:cubicBezTo>
                      <a:cubicBezTo>
                        <a:pt x="300" y="364"/>
                        <a:pt x="200" y="597"/>
                        <a:pt x="67" y="864"/>
                      </a:cubicBezTo>
                      <a:cubicBezTo>
                        <a:pt x="0" y="964"/>
                        <a:pt x="34" y="1098"/>
                        <a:pt x="134" y="1131"/>
                      </a:cubicBezTo>
                      <a:cubicBezTo>
                        <a:pt x="169" y="1155"/>
                        <a:pt x="209" y="1166"/>
                        <a:pt x="248" y="1166"/>
                      </a:cubicBezTo>
                      <a:cubicBezTo>
                        <a:pt x="320" y="1166"/>
                        <a:pt x="391" y="1129"/>
                        <a:pt x="434" y="1064"/>
                      </a:cubicBezTo>
                      <a:lnTo>
                        <a:pt x="801" y="331"/>
                      </a:lnTo>
                      <a:cubicBezTo>
                        <a:pt x="895" y="166"/>
                        <a:pt x="739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1"/>
                <p:cNvSpPr/>
                <p:nvPr/>
              </p:nvSpPr>
              <p:spPr>
                <a:xfrm rot="2700000">
                  <a:off x="7166154" y="829153"/>
                  <a:ext cx="19893" cy="22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1001" extrusionOk="0">
                      <a:moveTo>
                        <a:pt x="668" y="0"/>
                      </a:moveTo>
                      <a:cubicBezTo>
                        <a:pt x="601" y="0"/>
                        <a:pt x="568" y="34"/>
                        <a:pt x="534" y="67"/>
                      </a:cubicBezTo>
                      <a:lnTo>
                        <a:pt x="67" y="634"/>
                      </a:lnTo>
                      <a:cubicBezTo>
                        <a:pt x="34" y="667"/>
                        <a:pt x="1" y="734"/>
                        <a:pt x="1" y="767"/>
                      </a:cubicBezTo>
                      <a:cubicBezTo>
                        <a:pt x="1" y="834"/>
                        <a:pt x="34" y="867"/>
                        <a:pt x="67" y="934"/>
                      </a:cubicBezTo>
                      <a:cubicBezTo>
                        <a:pt x="101" y="968"/>
                        <a:pt x="168" y="968"/>
                        <a:pt x="201" y="1001"/>
                      </a:cubicBezTo>
                      <a:cubicBezTo>
                        <a:pt x="268" y="968"/>
                        <a:pt x="301" y="968"/>
                        <a:pt x="368" y="934"/>
                      </a:cubicBezTo>
                      <a:lnTo>
                        <a:pt x="835" y="367"/>
                      </a:lnTo>
                      <a:cubicBezTo>
                        <a:pt x="901" y="267"/>
                        <a:pt x="901" y="134"/>
                        <a:pt x="835" y="67"/>
                      </a:cubicBezTo>
                      <a:cubicBezTo>
                        <a:pt x="768" y="34"/>
                        <a:pt x="735" y="0"/>
                        <a:pt x="668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1"/>
                <p:cNvSpPr/>
                <p:nvPr/>
              </p:nvSpPr>
              <p:spPr>
                <a:xfrm rot="2700000">
                  <a:off x="7031484" y="586430"/>
                  <a:ext cx="8844" cy="29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335" extrusionOk="0">
                      <a:moveTo>
                        <a:pt x="200" y="0"/>
                      </a:moveTo>
                      <a:cubicBezTo>
                        <a:pt x="100" y="0"/>
                        <a:pt x="0" y="67"/>
                        <a:pt x="0" y="201"/>
                      </a:cubicBezTo>
                      <a:lnTo>
                        <a:pt x="0" y="1135"/>
                      </a:lnTo>
                      <a:cubicBezTo>
                        <a:pt x="0" y="1235"/>
                        <a:pt x="100" y="1335"/>
                        <a:pt x="200" y="1335"/>
                      </a:cubicBezTo>
                      <a:cubicBezTo>
                        <a:pt x="300" y="1335"/>
                        <a:pt x="401" y="1235"/>
                        <a:pt x="401" y="1135"/>
                      </a:cubicBezTo>
                      <a:lnTo>
                        <a:pt x="401" y="201"/>
                      </a:lnTo>
                      <a:cubicBezTo>
                        <a:pt x="401" y="67"/>
                        <a:pt x="300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1"/>
                <p:cNvSpPr/>
                <p:nvPr/>
              </p:nvSpPr>
              <p:spPr>
                <a:xfrm rot="2700000">
                  <a:off x="7040120" y="603730"/>
                  <a:ext cx="14887" cy="27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1266" extrusionOk="0">
                      <a:moveTo>
                        <a:pt x="256" y="1"/>
                      </a:moveTo>
                      <a:cubicBezTo>
                        <a:pt x="237" y="1"/>
                        <a:pt x="218" y="4"/>
                        <a:pt x="201" y="10"/>
                      </a:cubicBezTo>
                      <a:cubicBezTo>
                        <a:pt x="67" y="43"/>
                        <a:pt x="0" y="143"/>
                        <a:pt x="34" y="276"/>
                      </a:cubicBezTo>
                      <a:lnTo>
                        <a:pt x="234" y="1110"/>
                      </a:lnTo>
                      <a:cubicBezTo>
                        <a:pt x="261" y="1217"/>
                        <a:pt x="341" y="1265"/>
                        <a:pt x="423" y="1265"/>
                      </a:cubicBezTo>
                      <a:cubicBezTo>
                        <a:pt x="546" y="1265"/>
                        <a:pt x="674" y="1157"/>
                        <a:pt x="634" y="977"/>
                      </a:cubicBezTo>
                      <a:lnTo>
                        <a:pt x="467" y="143"/>
                      </a:lnTo>
                      <a:cubicBezTo>
                        <a:pt x="440" y="61"/>
                        <a:pt x="345" y="1"/>
                        <a:pt x="256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1"/>
                <p:cNvSpPr/>
                <p:nvPr/>
              </p:nvSpPr>
              <p:spPr>
                <a:xfrm rot="2700000">
                  <a:off x="6745078" y="930341"/>
                  <a:ext cx="12527" cy="9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35" extrusionOk="0">
                      <a:moveTo>
                        <a:pt x="301" y="1"/>
                      </a:moveTo>
                      <a:cubicBezTo>
                        <a:pt x="0" y="1"/>
                        <a:pt x="0" y="434"/>
                        <a:pt x="301" y="434"/>
                      </a:cubicBezTo>
                      <a:cubicBezTo>
                        <a:pt x="567" y="434"/>
                        <a:pt x="56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1"/>
                <p:cNvSpPr/>
                <p:nvPr/>
              </p:nvSpPr>
              <p:spPr>
                <a:xfrm rot="2700000">
                  <a:off x="7626436" y="1869775"/>
                  <a:ext cx="114508" cy="44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2" h="2000" extrusionOk="0">
                      <a:moveTo>
                        <a:pt x="329" y="1"/>
                      </a:moveTo>
                      <a:cubicBezTo>
                        <a:pt x="113" y="1"/>
                        <a:pt x="1" y="372"/>
                        <a:pt x="257" y="436"/>
                      </a:cubicBezTo>
                      <a:lnTo>
                        <a:pt x="257" y="403"/>
                      </a:lnTo>
                      <a:cubicBezTo>
                        <a:pt x="1825" y="770"/>
                        <a:pt x="3326" y="1270"/>
                        <a:pt x="4760" y="1971"/>
                      </a:cubicBezTo>
                      <a:cubicBezTo>
                        <a:pt x="4800" y="1991"/>
                        <a:pt x="4838" y="1999"/>
                        <a:pt x="4874" y="1999"/>
                      </a:cubicBezTo>
                      <a:cubicBezTo>
                        <a:pt x="5077" y="1999"/>
                        <a:pt x="5192" y="1717"/>
                        <a:pt x="4993" y="1604"/>
                      </a:cubicBezTo>
                      <a:cubicBezTo>
                        <a:pt x="3526" y="903"/>
                        <a:pt x="1958" y="370"/>
                        <a:pt x="357" y="3"/>
                      </a:cubicBezTo>
                      <a:cubicBezTo>
                        <a:pt x="348" y="1"/>
                        <a:pt x="338" y="1"/>
                        <a:pt x="329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1"/>
                <p:cNvSpPr/>
                <p:nvPr/>
              </p:nvSpPr>
              <p:spPr>
                <a:xfrm rot="2700000">
                  <a:off x="6751792" y="1612366"/>
                  <a:ext cx="49689" cy="155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3" h="7032" extrusionOk="0">
                      <a:moveTo>
                        <a:pt x="1980" y="0"/>
                      </a:moveTo>
                      <a:cubicBezTo>
                        <a:pt x="1915" y="0"/>
                        <a:pt x="1852" y="37"/>
                        <a:pt x="1819" y="126"/>
                      </a:cubicBezTo>
                      <a:cubicBezTo>
                        <a:pt x="918" y="2261"/>
                        <a:pt x="317" y="4496"/>
                        <a:pt x="17" y="6831"/>
                      </a:cubicBezTo>
                      <a:cubicBezTo>
                        <a:pt x="1" y="6964"/>
                        <a:pt x="101" y="7031"/>
                        <a:pt x="209" y="7031"/>
                      </a:cubicBezTo>
                      <a:cubicBezTo>
                        <a:pt x="317" y="7031"/>
                        <a:pt x="434" y="6964"/>
                        <a:pt x="451" y="6831"/>
                      </a:cubicBezTo>
                      <a:cubicBezTo>
                        <a:pt x="718" y="4596"/>
                        <a:pt x="1285" y="2394"/>
                        <a:pt x="2185" y="326"/>
                      </a:cubicBezTo>
                      <a:cubicBezTo>
                        <a:pt x="2252" y="148"/>
                        <a:pt x="2111" y="0"/>
                        <a:pt x="1980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1"/>
                <p:cNvSpPr/>
                <p:nvPr/>
              </p:nvSpPr>
              <p:spPr>
                <a:xfrm rot="2700000">
                  <a:off x="6650652" y="1768003"/>
                  <a:ext cx="12527" cy="8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02" extrusionOk="0">
                      <a:moveTo>
                        <a:pt x="301" y="1"/>
                      </a:moveTo>
                      <a:cubicBezTo>
                        <a:pt x="0" y="1"/>
                        <a:pt x="0" y="401"/>
                        <a:pt x="301" y="401"/>
                      </a:cubicBezTo>
                      <a:cubicBezTo>
                        <a:pt x="567" y="401"/>
                        <a:pt x="567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3" name="Google Shape;643;p1"/>
              <p:cNvGrpSpPr/>
              <p:nvPr/>
            </p:nvGrpSpPr>
            <p:grpSpPr>
              <a:xfrm rot="-899960">
                <a:off x="1641963" y="251179"/>
                <a:ext cx="1137138" cy="1137138"/>
                <a:chOff x="6521315" y="1678098"/>
                <a:chExt cx="1137172" cy="1137172"/>
              </a:xfrm>
            </p:grpSpPr>
            <p:sp>
              <p:nvSpPr>
                <p:cNvPr id="644" name="Google Shape;644;p1"/>
                <p:cNvSpPr/>
                <p:nvPr/>
              </p:nvSpPr>
              <p:spPr>
                <a:xfrm rot="2700000">
                  <a:off x="6679488" y="1855180"/>
                  <a:ext cx="818096" cy="78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4" h="35392" extrusionOk="0">
                      <a:moveTo>
                        <a:pt x="25645" y="1"/>
                      </a:moveTo>
                      <a:cubicBezTo>
                        <a:pt x="24001" y="1"/>
                        <a:pt x="22379" y="432"/>
                        <a:pt x="21015" y="1357"/>
                      </a:cubicBezTo>
                      <a:cubicBezTo>
                        <a:pt x="18547" y="3025"/>
                        <a:pt x="17313" y="5927"/>
                        <a:pt x="16679" y="8863"/>
                      </a:cubicBezTo>
                      <a:cubicBezTo>
                        <a:pt x="14501" y="7199"/>
                        <a:pt x="11994" y="5919"/>
                        <a:pt x="9356" y="5919"/>
                      </a:cubicBezTo>
                      <a:cubicBezTo>
                        <a:pt x="9085" y="5919"/>
                        <a:pt x="8813" y="5932"/>
                        <a:pt x="8540" y="5960"/>
                      </a:cubicBezTo>
                      <a:cubicBezTo>
                        <a:pt x="5037" y="6294"/>
                        <a:pt x="2068" y="9129"/>
                        <a:pt x="1034" y="12465"/>
                      </a:cubicBezTo>
                      <a:cubicBezTo>
                        <a:pt x="0" y="15834"/>
                        <a:pt x="734" y="19570"/>
                        <a:pt x="2435" y="22606"/>
                      </a:cubicBezTo>
                      <a:cubicBezTo>
                        <a:pt x="4137" y="25675"/>
                        <a:pt x="6772" y="28143"/>
                        <a:pt x="9641" y="30144"/>
                      </a:cubicBezTo>
                      <a:cubicBezTo>
                        <a:pt x="13176" y="32680"/>
                        <a:pt x="18347" y="34181"/>
                        <a:pt x="23017" y="35248"/>
                      </a:cubicBezTo>
                      <a:cubicBezTo>
                        <a:pt x="23436" y="35345"/>
                        <a:pt x="23860" y="35392"/>
                        <a:pt x="24280" y="35392"/>
                      </a:cubicBezTo>
                      <a:cubicBezTo>
                        <a:pt x="26028" y="35392"/>
                        <a:pt x="27712" y="34579"/>
                        <a:pt x="28788" y="33180"/>
                      </a:cubicBezTo>
                      <a:cubicBezTo>
                        <a:pt x="31690" y="29310"/>
                        <a:pt x="34658" y="24841"/>
                        <a:pt x="35759" y="20604"/>
                      </a:cubicBezTo>
                      <a:cubicBezTo>
                        <a:pt x="36660" y="17202"/>
                        <a:pt x="37093" y="13633"/>
                        <a:pt x="36426" y="10197"/>
                      </a:cubicBezTo>
                      <a:cubicBezTo>
                        <a:pt x="35759" y="6728"/>
                        <a:pt x="33891" y="3425"/>
                        <a:pt x="30956" y="1557"/>
                      </a:cubicBezTo>
                      <a:cubicBezTo>
                        <a:pt x="29382" y="549"/>
                        <a:pt x="27499" y="1"/>
                        <a:pt x="25645" y="1"/>
                      </a:cubicBezTo>
                      <a:close/>
                    </a:path>
                  </a:pathLst>
                </a:custGeom>
                <a:solidFill>
                  <a:srgbClr val="B98D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1"/>
                <p:cNvSpPr/>
                <p:nvPr/>
              </p:nvSpPr>
              <p:spPr>
                <a:xfrm rot="2700000">
                  <a:off x="6679750" y="1852732"/>
                  <a:ext cx="820301" cy="787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94" h="35725" extrusionOk="0">
                      <a:moveTo>
                        <a:pt x="25632" y="378"/>
                      </a:moveTo>
                      <a:cubicBezTo>
                        <a:pt x="28130" y="378"/>
                        <a:pt x="30610" y="1420"/>
                        <a:pt x="32424" y="3163"/>
                      </a:cubicBezTo>
                      <a:cubicBezTo>
                        <a:pt x="35126" y="5764"/>
                        <a:pt x="36393" y="9467"/>
                        <a:pt x="36527" y="13136"/>
                      </a:cubicBezTo>
                      <a:cubicBezTo>
                        <a:pt x="36560" y="15305"/>
                        <a:pt x="36327" y="17440"/>
                        <a:pt x="35860" y="19541"/>
                      </a:cubicBezTo>
                      <a:cubicBezTo>
                        <a:pt x="35426" y="21476"/>
                        <a:pt x="34725" y="23344"/>
                        <a:pt x="33858" y="25112"/>
                      </a:cubicBezTo>
                      <a:cubicBezTo>
                        <a:pt x="32891" y="26946"/>
                        <a:pt x="31823" y="28714"/>
                        <a:pt x="30623" y="30415"/>
                      </a:cubicBezTo>
                      <a:cubicBezTo>
                        <a:pt x="30022" y="31249"/>
                        <a:pt x="29422" y="32083"/>
                        <a:pt x="28821" y="32917"/>
                      </a:cubicBezTo>
                      <a:cubicBezTo>
                        <a:pt x="28288" y="33651"/>
                        <a:pt x="27620" y="34252"/>
                        <a:pt x="26820" y="34719"/>
                      </a:cubicBezTo>
                      <a:cubicBezTo>
                        <a:pt x="26086" y="35085"/>
                        <a:pt x="25252" y="35319"/>
                        <a:pt x="24418" y="35352"/>
                      </a:cubicBezTo>
                      <a:cubicBezTo>
                        <a:pt x="23484" y="35319"/>
                        <a:pt x="22550" y="35152"/>
                        <a:pt x="21683" y="34885"/>
                      </a:cubicBezTo>
                      <a:cubicBezTo>
                        <a:pt x="19781" y="34418"/>
                        <a:pt x="17880" y="33885"/>
                        <a:pt x="16045" y="33251"/>
                      </a:cubicBezTo>
                      <a:cubicBezTo>
                        <a:pt x="14278" y="32650"/>
                        <a:pt x="12543" y="31850"/>
                        <a:pt x="10908" y="30916"/>
                      </a:cubicBezTo>
                      <a:cubicBezTo>
                        <a:pt x="9341" y="29948"/>
                        <a:pt x="7840" y="28814"/>
                        <a:pt x="6472" y="27547"/>
                      </a:cubicBezTo>
                      <a:cubicBezTo>
                        <a:pt x="3670" y="24945"/>
                        <a:pt x="1468" y="21643"/>
                        <a:pt x="868" y="17773"/>
                      </a:cubicBezTo>
                      <a:cubicBezTo>
                        <a:pt x="568" y="15905"/>
                        <a:pt x="735" y="13970"/>
                        <a:pt x="1368" y="12169"/>
                      </a:cubicBezTo>
                      <a:cubicBezTo>
                        <a:pt x="1969" y="10601"/>
                        <a:pt x="2936" y="9234"/>
                        <a:pt x="4204" y="8166"/>
                      </a:cubicBezTo>
                      <a:cubicBezTo>
                        <a:pt x="5471" y="7099"/>
                        <a:pt x="7006" y="6432"/>
                        <a:pt x="8674" y="6265"/>
                      </a:cubicBezTo>
                      <a:cubicBezTo>
                        <a:pt x="8842" y="6256"/>
                        <a:pt x="9011" y="6252"/>
                        <a:pt x="9179" y="6252"/>
                      </a:cubicBezTo>
                      <a:cubicBezTo>
                        <a:pt x="10910" y="6252"/>
                        <a:pt x="12624" y="6718"/>
                        <a:pt x="14144" y="7599"/>
                      </a:cubicBezTo>
                      <a:cubicBezTo>
                        <a:pt x="14962" y="8057"/>
                        <a:pt x="15748" y="8580"/>
                        <a:pt x="16502" y="9166"/>
                      </a:cubicBezTo>
                      <a:lnTo>
                        <a:pt x="16502" y="9166"/>
                      </a:lnTo>
                      <a:cubicBezTo>
                        <a:pt x="16514" y="9178"/>
                        <a:pt x="16527" y="9188"/>
                        <a:pt x="16541" y="9197"/>
                      </a:cubicBezTo>
                      <a:lnTo>
                        <a:pt x="16541" y="9197"/>
                      </a:lnTo>
                      <a:cubicBezTo>
                        <a:pt x="16543" y="9198"/>
                        <a:pt x="16544" y="9199"/>
                        <a:pt x="16546" y="9200"/>
                      </a:cubicBezTo>
                      <a:cubicBezTo>
                        <a:pt x="16577" y="9221"/>
                        <a:pt x="16609" y="9231"/>
                        <a:pt x="16639" y="9231"/>
                      </a:cubicBezTo>
                      <a:lnTo>
                        <a:pt x="16639" y="9231"/>
                      </a:lnTo>
                      <a:cubicBezTo>
                        <a:pt x="16648" y="9232"/>
                        <a:pt x="16658" y="9233"/>
                        <a:pt x="16668" y="9233"/>
                      </a:cubicBezTo>
                      <a:cubicBezTo>
                        <a:pt x="16746" y="9233"/>
                        <a:pt x="16820" y="9193"/>
                        <a:pt x="16846" y="9100"/>
                      </a:cubicBezTo>
                      <a:cubicBezTo>
                        <a:pt x="17580" y="5731"/>
                        <a:pt x="19214" y="2195"/>
                        <a:pt x="22684" y="894"/>
                      </a:cubicBezTo>
                      <a:cubicBezTo>
                        <a:pt x="23642" y="543"/>
                        <a:pt x="24639" y="378"/>
                        <a:pt x="25632" y="378"/>
                      </a:cubicBezTo>
                      <a:close/>
                      <a:moveTo>
                        <a:pt x="25687" y="0"/>
                      </a:moveTo>
                      <a:cubicBezTo>
                        <a:pt x="25443" y="0"/>
                        <a:pt x="25198" y="9"/>
                        <a:pt x="24952" y="27"/>
                      </a:cubicBezTo>
                      <a:cubicBezTo>
                        <a:pt x="23151" y="127"/>
                        <a:pt x="21449" y="828"/>
                        <a:pt x="20082" y="1995"/>
                      </a:cubicBezTo>
                      <a:cubicBezTo>
                        <a:pt x="18781" y="3196"/>
                        <a:pt x="17780" y="4730"/>
                        <a:pt x="17213" y="6398"/>
                      </a:cubicBezTo>
                      <a:cubicBezTo>
                        <a:pt x="16919" y="7164"/>
                        <a:pt x="16702" y="7903"/>
                        <a:pt x="16518" y="8686"/>
                      </a:cubicBezTo>
                      <a:lnTo>
                        <a:pt x="16518" y="8686"/>
                      </a:lnTo>
                      <a:cubicBezTo>
                        <a:pt x="15004" y="7510"/>
                        <a:pt x="13285" y="6639"/>
                        <a:pt x="11476" y="6131"/>
                      </a:cubicBezTo>
                      <a:cubicBezTo>
                        <a:pt x="10780" y="5948"/>
                        <a:pt x="10070" y="5857"/>
                        <a:pt x="9360" y="5857"/>
                      </a:cubicBezTo>
                      <a:cubicBezTo>
                        <a:pt x="8264" y="5857"/>
                        <a:pt x="7171" y="6073"/>
                        <a:pt x="6138" y="6498"/>
                      </a:cubicBezTo>
                      <a:cubicBezTo>
                        <a:pt x="2869" y="7899"/>
                        <a:pt x="768" y="11168"/>
                        <a:pt x="401" y="14638"/>
                      </a:cubicBezTo>
                      <a:cubicBezTo>
                        <a:pt x="1" y="18640"/>
                        <a:pt x="1602" y="22577"/>
                        <a:pt x="4137" y="25612"/>
                      </a:cubicBezTo>
                      <a:cubicBezTo>
                        <a:pt x="5371" y="27113"/>
                        <a:pt x="6806" y="28447"/>
                        <a:pt x="8373" y="29648"/>
                      </a:cubicBezTo>
                      <a:cubicBezTo>
                        <a:pt x="9908" y="30816"/>
                        <a:pt x="11542" y="31783"/>
                        <a:pt x="13277" y="32550"/>
                      </a:cubicBezTo>
                      <a:cubicBezTo>
                        <a:pt x="15111" y="33384"/>
                        <a:pt x="17013" y="34051"/>
                        <a:pt x="18948" y="34585"/>
                      </a:cubicBezTo>
                      <a:cubicBezTo>
                        <a:pt x="19948" y="34852"/>
                        <a:pt x="20916" y="35119"/>
                        <a:pt x="21916" y="35352"/>
                      </a:cubicBezTo>
                      <a:cubicBezTo>
                        <a:pt x="22696" y="35592"/>
                        <a:pt x="23530" y="35724"/>
                        <a:pt x="24369" y="35724"/>
                      </a:cubicBezTo>
                      <a:cubicBezTo>
                        <a:pt x="24463" y="35724"/>
                        <a:pt x="24557" y="35723"/>
                        <a:pt x="24652" y="35719"/>
                      </a:cubicBezTo>
                      <a:cubicBezTo>
                        <a:pt x="26386" y="35586"/>
                        <a:pt x="27987" y="34685"/>
                        <a:pt x="29021" y="33284"/>
                      </a:cubicBezTo>
                      <a:cubicBezTo>
                        <a:pt x="30356" y="31550"/>
                        <a:pt x="31590" y="29748"/>
                        <a:pt x="32724" y="27914"/>
                      </a:cubicBezTo>
                      <a:cubicBezTo>
                        <a:pt x="33825" y="26146"/>
                        <a:pt x="34759" y="24278"/>
                        <a:pt x="35459" y="22310"/>
                      </a:cubicBezTo>
                      <a:cubicBezTo>
                        <a:pt x="36160" y="20275"/>
                        <a:pt x="36593" y="18173"/>
                        <a:pt x="36794" y="16039"/>
                      </a:cubicBezTo>
                      <a:cubicBezTo>
                        <a:pt x="37194" y="12069"/>
                        <a:pt x="36527" y="7933"/>
                        <a:pt x="34192" y="4630"/>
                      </a:cubicBezTo>
                      <a:cubicBezTo>
                        <a:pt x="33158" y="3163"/>
                        <a:pt x="31790" y="1928"/>
                        <a:pt x="30189" y="1094"/>
                      </a:cubicBezTo>
                      <a:cubicBezTo>
                        <a:pt x="28802" y="372"/>
                        <a:pt x="27265" y="0"/>
                        <a:pt x="25687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1"/>
                <p:cNvSpPr/>
                <p:nvPr/>
              </p:nvSpPr>
              <p:spPr>
                <a:xfrm rot="2700000">
                  <a:off x="7282858" y="2077145"/>
                  <a:ext cx="43426" cy="36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1666" extrusionOk="0">
                      <a:moveTo>
                        <a:pt x="856" y="1"/>
                      </a:moveTo>
                      <a:cubicBezTo>
                        <a:pt x="420" y="1"/>
                        <a:pt x="0" y="331"/>
                        <a:pt x="0" y="831"/>
                      </a:cubicBezTo>
                      <a:cubicBezTo>
                        <a:pt x="0" y="1298"/>
                        <a:pt x="367" y="1665"/>
                        <a:pt x="834" y="1665"/>
                      </a:cubicBezTo>
                      <a:cubicBezTo>
                        <a:pt x="1568" y="1665"/>
                        <a:pt x="1968" y="765"/>
                        <a:pt x="1434" y="231"/>
                      </a:cubicBezTo>
                      <a:cubicBezTo>
                        <a:pt x="1265" y="72"/>
                        <a:pt x="1058" y="1"/>
                        <a:pt x="8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1"/>
                <p:cNvSpPr/>
                <p:nvPr/>
              </p:nvSpPr>
              <p:spPr>
                <a:xfrm rot="2700000">
                  <a:off x="7345367" y="2118709"/>
                  <a:ext cx="189097" cy="80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3642" extrusionOk="0">
                      <a:moveTo>
                        <a:pt x="3898" y="0"/>
                      </a:moveTo>
                      <a:cubicBezTo>
                        <a:pt x="2625" y="0"/>
                        <a:pt x="1339" y="454"/>
                        <a:pt x="301" y="1392"/>
                      </a:cubicBezTo>
                      <a:cubicBezTo>
                        <a:pt x="1" y="1726"/>
                        <a:pt x="1" y="2259"/>
                        <a:pt x="301" y="2560"/>
                      </a:cubicBezTo>
                      <a:cubicBezTo>
                        <a:pt x="468" y="2726"/>
                        <a:pt x="685" y="2810"/>
                        <a:pt x="902" y="2810"/>
                      </a:cubicBezTo>
                      <a:cubicBezTo>
                        <a:pt x="1118" y="2810"/>
                        <a:pt x="1335" y="2726"/>
                        <a:pt x="1502" y="2560"/>
                      </a:cubicBezTo>
                      <a:lnTo>
                        <a:pt x="1502" y="2560"/>
                      </a:lnTo>
                      <a:lnTo>
                        <a:pt x="1469" y="2593"/>
                      </a:lnTo>
                      <a:lnTo>
                        <a:pt x="1469" y="2593"/>
                      </a:lnTo>
                      <a:lnTo>
                        <a:pt x="1669" y="2426"/>
                      </a:lnTo>
                      <a:lnTo>
                        <a:pt x="1669" y="2426"/>
                      </a:lnTo>
                      <a:cubicBezTo>
                        <a:pt x="1648" y="2447"/>
                        <a:pt x="1643" y="2455"/>
                        <a:pt x="1648" y="2455"/>
                      </a:cubicBezTo>
                      <a:cubicBezTo>
                        <a:pt x="1658" y="2455"/>
                        <a:pt x="1712" y="2416"/>
                        <a:pt x="1735" y="2393"/>
                      </a:cubicBezTo>
                      <a:cubicBezTo>
                        <a:pt x="1869" y="2293"/>
                        <a:pt x="2002" y="2193"/>
                        <a:pt x="2136" y="2126"/>
                      </a:cubicBezTo>
                      <a:cubicBezTo>
                        <a:pt x="2202" y="2093"/>
                        <a:pt x="2269" y="2059"/>
                        <a:pt x="2336" y="2026"/>
                      </a:cubicBezTo>
                      <a:lnTo>
                        <a:pt x="2469" y="1959"/>
                      </a:lnTo>
                      <a:lnTo>
                        <a:pt x="2603" y="1892"/>
                      </a:lnTo>
                      <a:lnTo>
                        <a:pt x="2836" y="1826"/>
                      </a:lnTo>
                      <a:cubicBezTo>
                        <a:pt x="2970" y="1792"/>
                        <a:pt x="3136" y="1759"/>
                        <a:pt x="3270" y="1726"/>
                      </a:cubicBezTo>
                      <a:lnTo>
                        <a:pt x="3503" y="1692"/>
                      </a:lnTo>
                      <a:lnTo>
                        <a:pt x="4437" y="1692"/>
                      </a:lnTo>
                      <a:lnTo>
                        <a:pt x="4571" y="1726"/>
                      </a:lnTo>
                      <a:lnTo>
                        <a:pt x="4804" y="1759"/>
                      </a:lnTo>
                      <a:cubicBezTo>
                        <a:pt x="4904" y="1792"/>
                        <a:pt x="5038" y="1826"/>
                        <a:pt x="5171" y="1892"/>
                      </a:cubicBezTo>
                      <a:cubicBezTo>
                        <a:pt x="5171" y="1892"/>
                        <a:pt x="5303" y="1949"/>
                        <a:pt x="5312" y="1949"/>
                      </a:cubicBezTo>
                      <a:cubicBezTo>
                        <a:pt x="5315" y="1949"/>
                        <a:pt x="5305" y="1943"/>
                        <a:pt x="5271" y="1926"/>
                      </a:cubicBezTo>
                      <a:lnTo>
                        <a:pt x="5271" y="1926"/>
                      </a:lnTo>
                      <a:cubicBezTo>
                        <a:pt x="5338" y="1959"/>
                        <a:pt x="5405" y="1959"/>
                        <a:pt x="5438" y="1993"/>
                      </a:cubicBezTo>
                      <a:cubicBezTo>
                        <a:pt x="5572" y="2059"/>
                        <a:pt x="5705" y="2126"/>
                        <a:pt x="5838" y="2226"/>
                      </a:cubicBezTo>
                      <a:cubicBezTo>
                        <a:pt x="5938" y="2293"/>
                        <a:pt x="6072" y="2359"/>
                        <a:pt x="6172" y="2426"/>
                      </a:cubicBezTo>
                      <a:cubicBezTo>
                        <a:pt x="6145" y="2413"/>
                        <a:pt x="6132" y="2408"/>
                        <a:pt x="6128" y="2408"/>
                      </a:cubicBezTo>
                      <a:cubicBezTo>
                        <a:pt x="6111" y="2408"/>
                        <a:pt x="6239" y="2493"/>
                        <a:pt x="6239" y="2493"/>
                      </a:cubicBezTo>
                      <a:lnTo>
                        <a:pt x="6439" y="2660"/>
                      </a:lnTo>
                      <a:cubicBezTo>
                        <a:pt x="6506" y="2760"/>
                        <a:pt x="6606" y="2860"/>
                        <a:pt x="6706" y="2960"/>
                      </a:cubicBezTo>
                      <a:cubicBezTo>
                        <a:pt x="6706" y="2960"/>
                        <a:pt x="6787" y="3057"/>
                        <a:pt x="6802" y="3071"/>
                      </a:cubicBezTo>
                      <a:lnTo>
                        <a:pt x="6802" y="3071"/>
                      </a:lnTo>
                      <a:lnTo>
                        <a:pt x="6906" y="3227"/>
                      </a:lnTo>
                      <a:cubicBezTo>
                        <a:pt x="7061" y="3494"/>
                        <a:pt x="7351" y="3642"/>
                        <a:pt x="7635" y="3642"/>
                      </a:cubicBezTo>
                      <a:cubicBezTo>
                        <a:pt x="7777" y="3642"/>
                        <a:pt x="7918" y="3605"/>
                        <a:pt x="8040" y="3527"/>
                      </a:cubicBezTo>
                      <a:cubicBezTo>
                        <a:pt x="8440" y="3293"/>
                        <a:pt x="8574" y="2793"/>
                        <a:pt x="8340" y="2393"/>
                      </a:cubicBezTo>
                      <a:cubicBezTo>
                        <a:pt x="7306" y="823"/>
                        <a:pt x="5614" y="0"/>
                        <a:pt x="389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1"/>
                <p:cNvSpPr/>
                <p:nvPr/>
              </p:nvSpPr>
              <p:spPr>
                <a:xfrm rot="2700000">
                  <a:off x="6754301" y="2431222"/>
                  <a:ext cx="286887" cy="9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08" h="4233" extrusionOk="0">
                      <a:moveTo>
                        <a:pt x="318" y="0"/>
                      </a:moveTo>
                      <a:cubicBezTo>
                        <a:pt x="115" y="0"/>
                        <a:pt x="0" y="283"/>
                        <a:pt x="199" y="396"/>
                      </a:cubicBezTo>
                      <a:cubicBezTo>
                        <a:pt x="3167" y="2197"/>
                        <a:pt x="6436" y="3431"/>
                        <a:pt x="9872" y="3965"/>
                      </a:cubicBezTo>
                      <a:cubicBezTo>
                        <a:pt x="10806" y="4099"/>
                        <a:pt x="11774" y="4199"/>
                        <a:pt x="12741" y="4232"/>
                      </a:cubicBezTo>
                      <a:cubicBezTo>
                        <a:pt x="13008" y="4232"/>
                        <a:pt x="13008" y="3832"/>
                        <a:pt x="12741" y="3832"/>
                      </a:cubicBezTo>
                      <a:cubicBezTo>
                        <a:pt x="9339" y="3665"/>
                        <a:pt x="6003" y="2864"/>
                        <a:pt x="2934" y="1397"/>
                      </a:cubicBezTo>
                      <a:cubicBezTo>
                        <a:pt x="2067" y="996"/>
                        <a:pt x="1233" y="529"/>
                        <a:pt x="432" y="29"/>
                      </a:cubicBezTo>
                      <a:cubicBezTo>
                        <a:pt x="392" y="9"/>
                        <a:pt x="354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9" name="Google Shape;649;p1"/>
                <p:cNvSpPr/>
                <p:nvPr/>
              </p:nvSpPr>
              <p:spPr>
                <a:xfrm rot="2700000">
                  <a:off x="7104378" y="2549637"/>
                  <a:ext cx="48564" cy="58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2" h="2650" extrusionOk="0">
                      <a:moveTo>
                        <a:pt x="1955" y="0"/>
                      </a:moveTo>
                      <a:cubicBezTo>
                        <a:pt x="1886" y="0"/>
                        <a:pt x="1823" y="37"/>
                        <a:pt x="1802" y="102"/>
                      </a:cubicBezTo>
                      <a:lnTo>
                        <a:pt x="67" y="2337"/>
                      </a:lnTo>
                      <a:cubicBezTo>
                        <a:pt x="0" y="2437"/>
                        <a:pt x="34" y="2570"/>
                        <a:pt x="134" y="2637"/>
                      </a:cubicBezTo>
                      <a:cubicBezTo>
                        <a:pt x="159" y="2645"/>
                        <a:pt x="186" y="2649"/>
                        <a:pt x="214" y="2649"/>
                      </a:cubicBezTo>
                      <a:cubicBezTo>
                        <a:pt x="296" y="2649"/>
                        <a:pt x="384" y="2612"/>
                        <a:pt x="434" y="2537"/>
                      </a:cubicBezTo>
                      <a:lnTo>
                        <a:pt x="2135" y="302"/>
                      </a:lnTo>
                      <a:cubicBezTo>
                        <a:pt x="2202" y="202"/>
                        <a:pt x="2169" y="68"/>
                        <a:pt x="2068" y="35"/>
                      </a:cubicBezTo>
                      <a:cubicBezTo>
                        <a:pt x="2033" y="11"/>
                        <a:pt x="1993" y="0"/>
                        <a:pt x="1955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1"/>
                <p:cNvSpPr/>
                <p:nvPr/>
              </p:nvSpPr>
              <p:spPr>
                <a:xfrm rot="2700000">
                  <a:off x="7051211" y="2583711"/>
                  <a:ext cx="12527" cy="8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401" extrusionOk="0">
                      <a:moveTo>
                        <a:pt x="301" y="0"/>
                      </a:moveTo>
                      <a:cubicBezTo>
                        <a:pt x="1" y="0"/>
                        <a:pt x="1" y="401"/>
                        <a:pt x="301" y="401"/>
                      </a:cubicBezTo>
                      <a:cubicBezTo>
                        <a:pt x="568" y="401"/>
                        <a:pt x="568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1"/>
                <p:cNvSpPr/>
                <p:nvPr/>
              </p:nvSpPr>
              <p:spPr>
                <a:xfrm rot="2700000">
                  <a:off x="6901955" y="1866250"/>
                  <a:ext cx="77831" cy="148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6726" extrusionOk="0">
                      <a:moveTo>
                        <a:pt x="3243" y="0"/>
                      </a:moveTo>
                      <a:cubicBezTo>
                        <a:pt x="3208" y="0"/>
                        <a:pt x="3172" y="13"/>
                        <a:pt x="3136" y="43"/>
                      </a:cubicBezTo>
                      <a:cubicBezTo>
                        <a:pt x="1068" y="1510"/>
                        <a:pt x="1" y="4045"/>
                        <a:pt x="434" y="6581"/>
                      </a:cubicBezTo>
                      <a:cubicBezTo>
                        <a:pt x="447" y="6682"/>
                        <a:pt x="513" y="6726"/>
                        <a:pt x="588" y="6726"/>
                      </a:cubicBezTo>
                      <a:cubicBezTo>
                        <a:pt x="710" y="6726"/>
                        <a:pt x="855" y="6612"/>
                        <a:pt x="835" y="6447"/>
                      </a:cubicBezTo>
                      <a:cubicBezTo>
                        <a:pt x="468" y="4145"/>
                        <a:pt x="1435" y="1777"/>
                        <a:pt x="3336" y="409"/>
                      </a:cubicBezTo>
                      <a:cubicBezTo>
                        <a:pt x="3528" y="272"/>
                        <a:pt x="3405" y="0"/>
                        <a:pt x="3243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1"/>
                <p:cNvSpPr/>
                <p:nvPr/>
              </p:nvSpPr>
              <p:spPr>
                <a:xfrm rot="2700000">
                  <a:off x="6841678" y="2005482"/>
                  <a:ext cx="11799" cy="8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02" extrusionOk="0">
                      <a:moveTo>
                        <a:pt x="267" y="1"/>
                      </a:moveTo>
                      <a:cubicBezTo>
                        <a:pt x="0" y="1"/>
                        <a:pt x="0" y="401"/>
                        <a:pt x="267" y="401"/>
                      </a:cubicBezTo>
                      <a:cubicBezTo>
                        <a:pt x="534" y="401"/>
                        <a:pt x="5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1"/>
                <p:cNvSpPr/>
                <p:nvPr/>
              </p:nvSpPr>
              <p:spPr>
                <a:xfrm rot="2700000">
                  <a:off x="6923484" y="1942013"/>
                  <a:ext cx="19893" cy="56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2571" extrusionOk="0">
                      <a:moveTo>
                        <a:pt x="686" y="1"/>
                      </a:moveTo>
                      <a:cubicBezTo>
                        <a:pt x="615" y="1"/>
                        <a:pt x="544" y="38"/>
                        <a:pt x="501" y="102"/>
                      </a:cubicBezTo>
                      <a:cubicBezTo>
                        <a:pt x="167" y="803"/>
                        <a:pt x="0" y="1603"/>
                        <a:pt x="67" y="2371"/>
                      </a:cubicBezTo>
                      <a:cubicBezTo>
                        <a:pt x="67" y="2504"/>
                        <a:pt x="167" y="2571"/>
                        <a:pt x="267" y="2571"/>
                      </a:cubicBezTo>
                      <a:cubicBezTo>
                        <a:pt x="367" y="2571"/>
                        <a:pt x="467" y="2504"/>
                        <a:pt x="467" y="2371"/>
                      </a:cubicBezTo>
                      <a:cubicBezTo>
                        <a:pt x="434" y="1670"/>
                        <a:pt x="567" y="970"/>
                        <a:pt x="868" y="302"/>
                      </a:cubicBezTo>
                      <a:cubicBezTo>
                        <a:pt x="901" y="202"/>
                        <a:pt x="868" y="102"/>
                        <a:pt x="801" y="36"/>
                      </a:cubicBezTo>
                      <a:cubicBezTo>
                        <a:pt x="766" y="12"/>
                        <a:pt x="726" y="1"/>
                        <a:pt x="686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1"/>
                <p:cNvSpPr/>
                <p:nvPr/>
              </p:nvSpPr>
              <p:spPr>
                <a:xfrm rot="2700000">
                  <a:off x="6999675" y="2457132"/>
                  <a:ext cx="11049" cy="4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1902" extrusionOk="0">
                      <a:moveTo>
                        <a:pt x="301" y="0"/>
                      </a:moveTo>
                      <a:cubicBezTo>
                        <a:pt x="167" y="0"/>
                        <a:pt x="67" y="100"/>
                        <a:pt x="67" y="234"/>
                      </a:cubicBezTo>
                      <a:lnTo>
                        <a:pt x="0" y="1668"/>
                      </a:lnTo>
                      <a:cubicBezTo>
                        <a:pt x="0" y="1802"/>
                        <a:pt x="67" y="1902"/>
                        <a:pt x="201" y="1902"/>
                      </a:cubicBezTo>
                      <a:cubicBezTo>
                        <a:pt x="301" y="1902"/>
                        <a:pt x="401" y="1802"/>
                        <a:pt x="401" y="1668"/>
                      </a:cubicBezTo>
                      <a:lnTo>
                        <a:pt x="501" y="234"/>
                      </a:lnTo>
                      <a:cubicBezTo>
                        <a:pt x="501" y="100"/>
                        <a:pt x="401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1"/>
                <p:cNvSpPr/>
                <p:nvPr/>
              </p:nvSpPr>
              <p:spPr>
                <a:xfrm rot="2700000">
                  <a:off x="7017683" y="2481452"/>
                  <a:ext cx="8844" cy="37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702" extrusionOk="0">
                      <a:moveTo>
                        <a:pt x="201" y="0"/>
                      </a:moveTo>
                      <a:cubicBezTo>
                        <a:pt x="100" y="0"/>
                        <a:pt x="0" y="67"/>
                        <a:pt x="0" y="200"/>
                      </a:cubicBezTo>
                      <a:lnTo>
                        <a:pt x="0" y="1501"/>
                      </a:lnTo>
                      <a:cubicBezTo>
                        <a:pt x="0" y="1635"/>
                        <a:pt x="100" y="1701"/>
                        <a:pt x="201" y="1701"/>
                      </a:cubicBezTo>
                      <a:cubicBezTo>
                        <a:pt x="301" y="1701"/>
                        <a:pt x="401" y="1635"/>
                        <a:pt x="401" y="1501"/>
                      </a:cubicBezTo>
                      <a:lnTo>
                        <a:pt x="401" y="200"/>
                      </a:lnTo>
                      <a:cubicBezTo>
                        <a:pt x="401" y="67"/>
                        <a:pt x="301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1"/>
                <p:cNvSpPr/>
                <p:nvPr/>
              </p:nvSpPr>
              <p:spPr>
                <a:xfrm rot="2700000">
                  <a:off x="7093305" y="1966024"/>
                  <a:ext cx="18548" cy="3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1368" extrusionOk="0">
                      <a:moveTo>
                        <a:pt x="606" y="1"/>
                      </a:moveTo>
                      <a:cubicBezTo>
                        <a:pt x="507" y="1"/>
                        <a:pt x="434" y="60"/>
                        <a:pt x="407" y="143"/>
                      </a:cubicBezTo>
                      <a:lnTo>
                        <a:pt x="40" y="1110"/>
                      </a:lnTo>
                      <a:cubicBezTo>
                        <a:pt x="0" y="1268"/>
                        <a:pt x="136" y="1367"/>
                        <a:pt x="267" y="1367"/>
                      </a:cubicBezTo>
                      <a:cubicBezTo>
                        <a:pt x="357" y="1367"/>
                        <a:pt x="446" y="1319"/>
                        <a:pt x="474" y="1210"/>
                      </a:cubicBezTo>
                      <a:lnTo>
                        <a:pt x="807" y="276"/>
                      </a:lnTo>
                      <a:cubicBezTo>
                        <a:pt x="840" y="143"/>
                        <a:pt x="774" y="43"/>
                        <a:pt x="674" y="9"/>
                      </a:cubicBezTo>
                      <a:cubicBezTo>
                        <a:pt x="650" y="3"/>
                        <a:pt x="627" y="1"/>
                        <a:pt x="606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1"/>
                <p:cNvSpPr/>
                <p:nvPr/>
              </p:nvSpPr>
              <p:spPr>
                <a:xfrm rot="2700000">
                  <a:off x="7105810" y="1983563"/>
                  <a:ext cx="17820" cy="3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8" h="1382" extrusionOk="0">
                      <a:moveTo>
                        <a:pt x="558" y="1"/>
                      </a:moveTo>
                      <a:cubicBezTo>
                        <a:pt x="475" y="1"/>
                        <a:pt x="395" y="51"/>
                        <a:pt x="368" y="172"/>
                      </a:cubicBezTo>
                      <a:lnTo>
                        <a:pt x="34" y="1106"/>
                      </a:lnTo>
                      <a:cubicBezTo>
                        <a:pt x="1" y="1206"/>
                        <a:pt x="68" y="1339"/>
                        <a:pt x="168" y="1373"/>
                      </a:cubicBezTo>
                      <a:cubicBezTo>
                        <a:pt x="185" y="1378"/>
                        <a:pt x="203" y="1381"/>
                        <a:pt x="221" y="1381"/>
                      </a:cubicBezTo>
                      <a:cubicBezTo>
                        <a:pt x="311" y="1381"/>
                        <a:pt x="407" y="1316"/>
                        <a:pt x="435" y="1206"/>
                      </a:cubicBezTo>
                      <a:cubicBezTo>
                        <a:pt x="535" y="906"/>
                        <a:pt x="668" y="606"/>
                        <a:pt x="768" y="272"/>
                      </a:cubicBezTo>
                      <a:cubicBezTo>
                        <a:pt x="808" y="112"/>
                        <a:pt x="681" y="1"/>
                        <a:pt x="558" y="1"/>
                      </a:cubicBezTo>
                      <a:close/>
                    </a:path>
                  </a:pathLst>
                </a:custGeom>
                <a:solidFill>
                  <a:srgbClr val="3417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658" name="Google Shape;658;p1" descr="Shap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3436093" y="5310267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5"/>
          <p:cNvSpPr txBox="1"/>
          <p:nvPr/>
        </p:nvSpPr>
        <p:spPr>
          <a:xfrm>
            <a:off x="201531" y="107024"/>
            <a:ext cx="1738201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76" name="Google Shape;976;p15"/>
          <p:cNvSpPr txBox="1"/>
          <p:nvPr/>
        </p:nvSpPr>
        <p:spPr>
          <a:xfrm>
            <a:off x="2039806" y="412496"/>
            <a:ext cx="10291532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Refraining from sex is a strength not a weakness</a:t>
            </a:r>
            <a:endParaRPr/>
          </a:p>
        </p:txBody>
      </p:sp>
      <p:sp>
        <p:nvSpPr>
          <p:cNvPr id="977" name="Google Shape;977;p15"/>
          <p:cNvSpPr txBox="1"/>
          <p:nvPr/>
        </p:nvSpPr>
        <p:spPr>
          <a:xfrm>
            <a:off x="477389" y="1483611"/>
            <a:ext cx="6689054" cy="2760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0170" marR="0" lvl="0" indent="-9017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 ability to refrain from sexual activities, is a strength not a weakness.</a:t>
            </a:r>
            <a:endParaRPr sz="12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Exploring the struggle of avoiding bad thoughts about sexuality and sex and solutions to remaining pure</a:t>
            </a:r>
            <a:endParaRPr/>
          </a:p>
          <a:p>
            <a:pPr marL="363538" marR="0" lvl="0" indent="-177800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Why chastity is a strength and not a weakness</a:t>
            </a:r>
            <a:endParaRPr sz="12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3538" marR="0" lvl="0" indent="-177800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Sexuality as a gift created within us</a:t>
            </a:r>
            <a:endParaRPr sz="12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3538" marR="0" lvl="0" indent="-177800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The dangers of seeking knowledge from bad sources at school, on the street among friends and on the internet</a:t>
            </a:r>
            <a:endParaRPr/>
          </a:p>
          <a:p>
            <a:pPr marL="363538" marR="0" lvl="0" indent="-177800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texting and sharing pictures of your body may seriously harm you.</a:t>
            </a:r>
            <a:endParaRPr/>
          </a:p>
          <a:p>
            <a:pPr marL="363538" marR="0" lvl="0" indent="-177800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Why purity is not only possible, but the natural way things should be.</a:t>
            </a:r>
            <a:endParaRPr sz="12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"/>
          <p:cNvSpPr txBox="1"/>
          <p:nvPr/>
        </p:nvSpPr>
        <p:spPr>
          <a:xfrm>
            <a:off x="201532" y="107024"/>
            <a:ext cx="1738201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91" name="Google Shape;991;p17"/>
          <p:cNvSpPr txBox="1"/>
          <p:nvPr/>
        </p:nvSpPr>
        <p:spPr>
          <a:xfrm>
            <a:off x="1674045" y="412496"/>
            <a:ext cx="4352286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How to Live a Pure Life</a:t>
            </a:r>
            <a:endParaRPr/>
          </a:p>
        </p:txBody>
      </p:sp>
      <p:sp>
        <p:nvSpPr>
          <p:cNvPr id="992" name="Google Shape;992;p17"/>
          <p:cNvSpPr txBox="1"/>
          <p:nvPr/>
        </p:nvSpPr>
        <p:spPr>
          <a:xfrm>
            <a:off x="413658" y="877829"/>
            <a:ext cx="3993751" cy="335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0170" marR="0" lvl="0" indent="-9017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can I live a pure life?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-80963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can I conquer the attacks against my purity through inner strength and pure thought life?</a:t>
            </a:r>
            <a:endParaRPr/>
          </a:p>
          <a:p>
            <a:pPr marL="88900" marR="0" lvl="0" indent="-80963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Helpful tips to help win the war against our minds by developing inner weapons</a:t>
            </a: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0" indent="-80963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defense-Preserving our senses by expelling bad thoughts.</a:t>
            </a:r>
            <a:endParaRPr/>
          </a:p>
          <a:p>
            <a:pPr marL="88900" marR="0" lvl="0" indent="-80963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Guarding our senses so that they do not lead us to bad thoughts. The eyes, our hearing and our touch.</a:t>
            </a:r>
            <a:endParaRPr/>
          </a:p>
          <a:p>
            <a:pPr marL="88900" marR="0" lvl="0" indent="-80963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Choosing our friends wisely so that we do not corrupt good habits.</a:t>
            </a:r>
            <a:endParaRPr/>
          </a:p>
          <a:p>
            <a:pPr marL="88900" marR="0" lvl="0" indent="-80963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Developing an offensive plan with a positive approach.</a:t>
            </a: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0"/>
          <p:cNvSpPr txBox="1"/>
          <p:nvPr/>
        </p:nvSpPr>
        <p:spPr>
          <a:xfrm>
            <a:off x="805071" y="886643"/>
            <a:ext cx="5685182" cy="372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Teachers and parents can use this book as a guide: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-US" sz="1100" b="1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 individual method of Teacher or Parental support</a:t>
            </a:r>
            <a:r>
              <a:rPr lang="en-US" sz="11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/>
          </a:p>
          <a:p>
            <a:pPr marL="363538" marR="0" lvl="0" indent="-363538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Giving clear adequate answers and if necessary gradual      explanations on a one-on-one basis. </a:t>
            </a:r>
            <a:endParaRPr/>
          </a:p>
          <a:p>
            <a:pPr marL="342900" marR="0" lvl="0" indent="-342900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-US" sz="1100" b="1" i="1" u="sng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Teaching groups:</a:t>
            </a:r>
            <a:endParaRPr sz="1100" b="1" i="0" u="sng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marR="0" lvl="0" indent="0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This guide can be taught by presenting some guidelines in     </a:t>
            </a:r>
            <a:endParaRPr/>
          </a:p>
          <a:p>
            <a:pPr marL="139700" marR="0" lvl="0" indent="0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a gradual and discreet way covering each subject as a group.</a:t>
            </a:r>
            <a:endParaRPr sz="11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35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1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is necessary for this age group to read this book, as some of these children could already be experimenting in sexual activity.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guidance could possibly save them from destroying their reputation and even avoid pregnancy.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book itself contains more guidelines as to how to get the most out of the book.</a:t>
            </a:r>
            <a:endParaRPr sz="11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3" name="Google Shape;1013;p20"/>
          <p:cNvSpPr txBox="1"/>
          <p:nvPr/>
        </p:nvSpPr>
        <p:spPr>
          <a:xfrm>
            <a:off x="5101788" y="391613"/>
            <a:ext cx="5449566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How to deliver this message</a:t>
            </a:r>
            <a:endParaRPr sz="2400" b="1" i="0" u="none" strike="noStrike" cap="none">
              <a:solidFill>
                <a:schemeClr val="lt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014" name="Google Shape;1014;p20"/>
          <p:cNvSpPr txBox="1"/>
          <p:nvPr/>
        </p:nvSpPr>
        <p:spPr>
          <a:xfrm>
            <a:off x="884051" y="315009"/>
            <a:ext cx="9429385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Helpful guide for Teachers and Parents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1"/>
          <p:cNvSpPr txBox="1">
            <a:spLocks noGrp="1"/>
          </p:cNvSpPr>
          <p:nvPr>
            <p:ph type="title"/>
          </p:nvPr>
        </p:nvSpPr>
        <p:spPr>
          <a:xfrm>
            <a:off x="-2362565" y="20935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020" name="Google Shape;1020;p21"/>
          <p:cNvSpPr txBox="1"/>
          <p:nvPr/>
        </p:nvSpPr>
        <p:spPr>
          <a:xfrm>
            <a:off x="578599" y="935834"/>
            <a:ext cx="4568437" cy="409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authors we are aware that there are different approaches to delivering sex education to teenagers. We are also aware that this book does not cover the questions relating to LGBTQ+. We believe that that subject is worthy of another book and is therefore not covered in this manuscript.</a:t>
            </a:r>
            <a:endParaRPr/>
          </a:p>
          <a:p>
            <a:pPr marL="0" marR="0" lvl="0" indent="0" algn="l" rtl="0">
              <a:lnSpc>
                <a:spcPct val="142000"/>
              </a:lnSpc>
              <a:spcBef>
                <a:spcPts val="445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our belief that seeking purity is an alternative approach built in traditional cultures that comprise our South African community and therefore we believe strongly in it as a basis for sex education. Whoever speedily obtains purity, progresses in their spiritual and social lives, enjoying healthy minds and souls, maintaining stable and successful personalities.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Administrator\Desktop\Rain Queen 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2832100" cy="40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2"/>
          <p:cNvSpPr txBox="1">
            <a:spLocks noGrp="1"/>
          </p:cNvSpPr>
          <p:nvPr>
            <p:ph type="title"/>
          </p:nvPr>
        </p:nvSpPr>
        <p:spPr>
          <a:xfrm>
            <a:off x="-2202309" y="23595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solidFill>
                  <a:schemeClr val="lt1"/>
                </a:solidFill>
              </a:rPr>
              <a:t>Closing thought…</a:t>
            </a:r>
            <a:endParaRPr/>
          </a:p>
        </p:txBody>
      </p:sp>
      <p:pic>
        <p:nvPicPr>
          <p:cNvPr id="1028" name="Google Shape;1028;p22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930" y="252752"/>
            <a:ext cx="3255847" cy="4596492"/>
          </a:xfrm>
          <a:prstGeom prst="rect">
            <a:avLst/>
          </a:prstGeom>
          <a:solidFill>
            <a:srgbClr val="7F7F7F"/>
          </a:solidFill>
          <a:ln>
            <a:noFill/>
          </a:ln>
          <a:effectLst>
            <a:outerShdw blurRad="253842" dist="237659" algn="ctr" rotWithShape="0">
              <a:srgbClr val="000000">
                <a:alpha val="65882"/>
              </a:srgbClr>
            </a:outerShdw>
            <a:reflection stA="33286" endPos="37000" dist="84716" dir="5400000" sy="-100000" algn="bl" rotWithShape="0"/>
          </a:effectLst>
        </p:spPr>
      </p:pic>
      <p:pic>
        <p:nvPicPr>
          <p:cNvPr id="4098" name="Picture 2" descr="C:\Users\Administrator\Desktop\Rain Queen 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85016"/>
            <a:ext cx="2832100" cy="406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Book 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9" y="424910"/>
            <a:ext cx="3084514" cy="44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"/>
          <p:cNvSpPr txBox="1"/>
          <p:nvPr/>
        </p:nvSpPr>
        <p:spPr>
          <a:xfrm>
            <a:off x="5445717" y="2237699"/>
            <a:ext cx="3586569" cy="2377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350" b="1" dirty="0">
                <a:solidFill>
                  <a:schemeClr val="tx1"/>
                </a:solidFill>
              </a:rPr>
              <a:t>This will drive </a:t>
            </a:r>
            <a:r>
              <a:rPr lang="en-US" sz="1350" b="1" dirty="0" smtClean="0">
                <a:solidFill>
                  <a:schemeClr val="tx1"/>
                </a:solidFill>
              </a:rPr>
              <a:t>improvement</a:t>
            </a:r>
            <a:endParaRPr lang="en-US" sz="1350" b="1" dirty="0">
              <a:solidFill>
                <a:schemeClr val="tx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350" b="1" dirty="0">
                <a:solidFill>
                  <a:schemeClr val="tx1"/>
                </a:solidFill>
              </a:rPr>
              <a:t>Reducing teen pregnancy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350" b="1" dirty="0">
                <a:solidFill>
                  <a:schemeClr val="tx1"/>
                </a:solidFill>
              </a:rPr>
              <a:t>Reducing Gender based violence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350" b="1" dirty="0">
                <a:solidFill>
                  <a:schemeClr val="tx1"/>
                </a:solidFill>
              </a:rPr>
              <a:t>Enable self respect, Righteous living &amp; Social responsibility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350" b="1" dirty="0">
                <a:solidFill>
                  <a:schemeClr val="tx1"/>
                </a:solidFill>
              </a:rPr>
              <a:t>Drives open communication &amp; diversity within cultures &amp; Religious </a:t>
            </a:r>
            <a:r>
              <a:rPr lang="en-US" sz="1350" b="1" dirty="0" smtClean="0">
                <a:solidFill>
                  <a:schemeClr val="tx1"/>
                </a:solidFill>
              </a:rPr>
              <a:t>groups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350" b="1" dirty="0" smtClean="0">
                <a:solidFill>
                  <a:schemeClr val="tx1"/>
                </a:solidFill>
              </a:rPr>
              <a:t>Enables teenage self empowerment, mental &amp; physical wellbeing &amp; Avoid peer pressure  </a:t>
            </a:r>
            <a:endParaRPr lang="en-US" sz="1350" b="1" dirty="0">
              <a:solidFill>
                <a:schemeClr val="tx1"/>
              </a:solidFill>
            </a:endParaRPr>
          </a:p>
        </p:txBody>
      </p:sp>
      <p:grpSp>
        <p:nvGrpSpPr>
          <p:cNvPr id="664" name="Google Shape;664;p2"/>
          <p:cNvGrpSpPr/>
          <p:nvPr/>
        </p:nvGrpSpPr>
        <p:grpSpPr>
          <a:xfrm>
            <a:off x="129275" y="625728"/>
            <a:ext cx="5316442" cy="4157212"/>
            <a:chOff x="0" y="-139949"/>
            <a:chExt cx="5165343" cy="3894970"/>
          </a:xfrm>
        </p:grpSpPr>
        <p:sp>
          <p:nvSpPr>
            <p:cNvPr id="665" name="Google Shape;665;p2"/>
            <p:cNvSpPr/>
            <p:nvPr/>
          </p:nvSpPr>
          <p:spPr>
            <a:xfrm>
              <a:off x="0" y="-133517"/>
              <a:ext cx="4256604" cy="86894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 txBox="1"/>
            <p:nvPr/>
          </p:nvSpPr>
          <p:spPr>
            <a:xfrm>
              <a:off x="54235" y="-139949"/>
              <a:ext cx="4231153" cy="8180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Early Teen Development - </a:t>
              </a:r>
              <a:r>
                <a:rPr lang="en-US" sz="1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challenging subject to </a:t>
              </a:r>
              <a:r>
                <a:rPr lang="en-US" sz="13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approach</a:t>
              </a:r>
              <a:r>
                <a:rPr lang="en-US" sz="13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leaving a </a:t>
              </a:r>
              <a:r>
                <a:rPr lang="en-US" sz="13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pure life &amp; understanding foundation of anatomical development </a:t>
              </a: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347424" y="1106395"/>
              <a:ext cx="4179108" cy="59676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 txBox="1"/>
            <p:nvPr/>
          </p:nvSpPr>
          <p:spPr>
            <a:xfrm>
              <a:off x="403095" y="1037018"/>
              <a:ext cx="4123436" cy="699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Enable parents to have open communication with teens regarding the anatomy of an early age.</a:t>
              </a: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580577" y="1891510"/>
              <a:ext cx="4256604" cy="701789"/>
            </a:xfrm>
            <a:prstGeom prst="roundRect">
              <a:avLst>
                <a:gd name="adj" fmla="val 10000"/>
              </a:avLst>
            </a:prstGeom>
            <a:solidFill>
              <a:srgbClr val="FBB71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 txBox="1"/>
            <p:nvPr/>
          </p:nvSpPr>
          <p:spPr>
            <a:xfrm>
              <a:off x="761895" y="1944564"/>
              <a:ext cx="3523493" cy="648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Provide an empowerment tool for schools to openly communicate to teens and parents.</a:t>
              </a: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88777" y="2849759"/>
              <a:ext cx="4368025" cy="905262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 txBox="1"/>
            <p:nvPr/>
          </p:nvSpPr>
          <p:spPr>
            <a:xfrm>
              <a:off x="910880" y="2849758"/>
              <a:ext cx="4037919" cy="905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Enable teens to explore &amp; understand their body </a:t>
              </a: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691787" y="665536"/>
              <a:ext cx="564817" cy="56481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D7E7">
                <a:alpha val="89803"/>
              </a:srgbClr>
            </a:solidFill>
            <a:ln w="25400" cap="flat" cmpd="sng">
              <a:solidFill>
                <a:srgbClr val="F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 txBox="1"/>
            <p:nvPr/>
          </p:nvSpPr>
          <p:spPr>
            <a:xfrm>
              <a:off x="3864713" y="735432"/>
              <a:ext cx="310649" cy="425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48278" y="1692476"/>
              <a:ext cx="564817" cy="56481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8F0FD">
                <a:alpha val="89803"/>
              </a:srgbClr>
            </a:solidFill>
            <a:ln w="25400" cap="flat" cmpd="sng">
              <a:solidFill>
                <a:srgbClr val="D8F0F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 txBox="1"/>
            <p:nvPr/>
          </p:nvSpPr>
          <p:spPr>
            <a:xfrm>
              <a:off x="4175362" y="1692476"/>
              <a:ext cx="310649" cy="425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4600526" y="2567350"/>
              <a:ext cx="564817" cy="56481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EE5C8">
                <a:alpha val="89803"/>
              </a:srgbClr>
            </a:solidFill>
            <a:ln w="25400" cap="flat" cmpd="sng">
              <a:solidFill>
                <a:srgbClr val="FEE5C8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 txBox="1"/>
            <p:nvPr/>
          </p:nvSpPr>
          <p:spPr>
            <a:xfrm>
              <a:off x="4746152" y="2484643"/>
              <a:ext cx="310649" cy="425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4800" y="115820"/>
            <a:ext cx="1843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2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OBJECTIVE: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6068" y="1543631"/>
            <a:ext cx="874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2"/>
              </a:buClr>
              <a:buSzPts val="1100"/>
            </a:pPr>
            <a:r>
              <a:rPr lang="en-US" sz="2400" b="1" dirty="0" smtClean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Goals: </a:t>
            </a:r>
            <a:endParaRPr lang="en-US" sz="2400" b="1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sp>
        <p:nvSpPr>
          <p:cNvPr id="685" name="Google Shape;685;p3"/>
          <p:cNvSpPr txBox="1"/>
          <p:nvPr/>
        </p:nvSpPr>
        <p:spPr>
          <a:xfrm>
            <a:off x="-139987" y="108382"/>
            <a:ext cx="976899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WHERE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3000" b="1" i="0" u="none" strike="noStrike" cap="none" dirty="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OUR CHILDREN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3000" b="1" i="0" u="none" strike="noStrike" cap="none" dirty="0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LEARN ABOUT SEXUALITY</a:t>
            </a:r>
            <a:endParaRPr sz="3000" b="1" i="0" u="none" strike="noStrike" cap="none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</a:pPr>
            <a:endParaRPr sz="3000" b="1" i="0" u="none" strike="noStrike" cap="none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686" name="Google Shape;686;p3" descr="A picture containing text, sign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" y="0"/>
            <a:ext cx="9017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"/>
          <p:cNvSpPr txBox="1"/>
          <p:nvPr/>
        </p:nvSpPr>
        <p:spPr>
          <a:xfrm>
            <a:off x="8008734" y="1076367"/>
            <a:ext cx="434993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Movies</a:t>
            </a:r>
            <a:endParaRPr/>
          </a:p>
        </p:txBody>
      </p:sp>
      <p:sp>
        <p:nvSpPr>
          <p:cNvPr id="688" name="Google Shape;688;p3"/>
          <p:cNvSpPr/>
          <p:nvPr/>
        </p:nvSpPr>
        <p:spPr>
          <a:xfrm rot="10800000">
            <a:off x="1303838" y="3388453"/>
            <a:ext cx="906300" cy="906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"/>
          <p:cNvSpPr/>
          <p:nvPr/>
        </p:nvSpPr>
        <p:spPr>
          <a:xfrm rot="5400000" flipH="1">
            <a:off x="705628" y="3628532"/>
            <a:ext cx="1011600" cy="1011600"/>
          </a:xfrm>
          <a:prstGeom prst="blockArc">
            <a:avLst>
              <a:gd name="adj1" fmla="val 2324248"/>
              <a:gd name="adj2" fmla="val 54077"/>
              <a:gd name="adj3" fmla="val 7892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0" name="Google Shape;690;p3"/>
          <p:cNvGrpSpPr/>
          <p:nvPr/>
        </p:nvGrpSpPr>
        <p:grpSpPr>
          <a:xfrm>
            <a:off x="103621" y="3821536"/>
            <a:ext cx="4993918" cy="1217685"/>
            <a:chOff x="681830" y="3806580"/>
            <a:chExt cx="3407011" cy="1217685"/>
          </a:xfrm>
        </p:grpSpPr>
        <p:sp>
          <p:nvSpPr>
            <p:cNvPr id="691" name="Google Shape;691;p3"/>
            <p:cNvSpPr txBox="1"/>
            <p:nvPr/>
          </p:nvSpPr>
          <p:spPr>
            <a:xfrm>
              <a:off x="1840456" y="3806580"/>
              <a:ext cx="2248385" cy="52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percentage of children who access the internet regularly in South Africa</a:t>
              </a:r>
              <a:endParaRPr sz="105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2" name="Google Shape;692;p3"/>
            <p:cNvSpPr txBox="1"/>
            <p:nvPr/>
          </p:nvSpPr>
          <p:spPr>
            <a:xfrm>
              <a:off x="681830" y="4629165"/>
              <a:ext cx="17382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chemeClr val="accent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INTERNET USE</a:t>
              </a:r>
              <a:endParaRPr/>
            </a:p>
          </p:txBody>
        </p:sp>
        <p:sp>
          <p:nvSpPr>
            <p:cNvPr id="693" name="Google Shape;693;p3"/>
            <p:cNvSpPr txBox="1"/>
            <p:nvPr/>
          </p:nvSpPr>
          <p:spPr>
            <a:xfrm>
              <a:off x="947872" y="3834526"/>
              <a:ext cx="1010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b="1" i="0" u="none" strike="noStrike" cap="none">
                  <a:solidFill>
                    <a:schemeClr val="lt1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95%</a:t>
              </a:r>
              <a:endParaRPr sz="30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endParaRPr>
            </a:p>
          </p:txBody>
        </p:sp>
      </p:grpSp>
      <p:sp>
        <p:nvSpPr>
          <p:cNvPr id="694" name="Google Shape;694;p3"/>
          <p:cNvSpPr txBox="1"/>
          <p:nvPr/>
        </p:nvSpPr>
        <p:spPr>
          <a:xfrm>
            <a:off x="2499270" y="4651308"/>
            <a:ext cx="2149948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Unicef SA Online kids study2021</a:t>
            </a:r>
            <a:endParaRPr/>
          </a:p>
        </p:txBody>
      </p:sp>
      <p:sp>
        <p:nvSpPr>
          <p:cNvPr id="695" name="Google Shape;695;p3"/>
          <p:cNvSpPr/>
          <p:nvPr/>
        </p:nvSpPr>
        <p:spPr>
          <a:xfrm>
            <a:off x="1170122" y="1126035"/>
            <a:ext cx="710021" cy="68571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Google Shape;696;p3" descr="Shape, circ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5266" y="1076367"/>
            <a:ext cx="782002" cy="78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4148" y="1198959"/>
            <a:ext cx="1424400" cy="4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3" descr="Text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54127" y="1211271"/>
            <a:ext cx="618377" cy="420496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3"/>
          <p:cNvSpPr txBox="1"/>
          <p:nvPr/>
        </p:nvSpPr>
        <p:spPr>
          <a:xfrm>
            <a:off x="297829" y="1861414"/>
            <a:ext cx="215939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Online pornography</a:t>
            </a:r>
            <a:endParaRPr/>
          </a:p>
        </p:txBody>
      </p:sp>
      <p:sp>
        <p:nvSpPr>
          <p:cNvPr id="700" name="Google Shape;700;p3"/>
          <p:cNvSpPr txBox="1"/>
          <p:nvPr/>
        </p:nvSpPr>
        <p:spPr>
          <a:xfrm>
            <a:off x="2166199" y="1900008"/>
            <a:ext cx="15044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Social media</a:t>
            </a:r>
            <a:endParaRPr/>
          </a:p>
        </p:txBody>
      </p:sp>
      <p:sp>
        <p:nvSpPr>
          <p:cNvPr id="701" name="Google Shape;701;p3"/>
          <p:cNvSpPr txBox="1"/>
          <p:nvPr/>
        </p:nvSpPr>
        <p:spPr>
          <a:xfrm>
            <a:off x="3766051" y="1905202"/>
            <a:ext cx="241290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Music with profane lyrics</a:t>
            </a:r>
            <a:endParaRPr/>
          </a:p>
          <a:p>
            <a:pPr marL="285743" marR="0" lvl="0" indent="-1714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"/>
          <p:cNvSpPr txBox="1"/>
          <p:nvPr/>
        </p:nvSpPr>
        <p:spPr>
          <a:xfrm>
            <a:off x="5883317" y="1900008"/>
            <a:ext cx="474181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Ill-informed siblings</a:t>
            </a:r>
            <a:endParaRPr/>
          </a:p>
        </p:txBody>
      </p:sp>
      <p:pic>
        <p:nvPicPr>
          <p:cNvPr id="703" name="Google Shape;703;p3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94270" y="863905"/>
            <a:ext cx="1049020" cy="104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51725" y="1017727"/>
            <a:ext cx="818428" cy="818429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3"/>
          <p:cNvSpPr/>
          <p:nvPr/>
        </p:nvSpPr>
        <p:spPr>
          <a:xfrm>
            <a:off x="612743" y="2618106"/>
            <a:ext cx="3741383" cy="8900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8766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"/>
          <p:cNvSpPr txBox="1"/>
          <p:nvPr/>
        </p:nvSpPr>
        <p:spPr>
          <a:xfrm>
            <a:off x="633028" y="2644217"/>
            <a:ext cx="2459328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Sexuality is distorted and glamourized</a:t>
            </a:r>
            <a:endParaRPr/>
          </a:p>
        </p:txBody>
      </p:sp>
      <p:sp>
        <p:nvSpPr>
          <p:cNvPr id="707" name="Google Shape;707;p3"/>
          <p:cNvSpPr txBox="1"/>
          <p:nvPr/>
        </p:nvSpPr>
        <p:spPr>
          <a:xfrm>
            <a:off x="633029" y="2891529"/>
            <a:ext cx="2380780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Women are portrayed as sex objects</a:t>
            </a:r>
            <a:endParaRPr/>
          </a:p>
        </p:txBody>
      </p:sp>
      <p:sp>
        <p:nvSpPr>
          <p:cNvPr id="708" name="Google Shape;708;p3"/>
          <p:cNvSpPr txBox="1"/>
          <p:nvPr/>
        </p:nvSpPr>
        <p:spPr>
          <a:xfrm>
            <a:off x="612742" y="3151945"/>
            <a:ext cx="3433954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Children cannot determine what is real and what is not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"/>
          <p:cNvSpPr txBox="1"/>
          <p:nvPr/>
        </p:nvSpPr>
        <p:spPr>
          <a:xfrm>
            <a:off x="157058" y="8268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The </a:t>
            </a:r>
            <a:r>
              <a:rPr lang="en-US" sz="4500" b="1" i="0" u="none" strike="noStrike" cap="none" dirty="0">
                <a:solidFill>
                  <a:srgbClr val="C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CONTEXT</a:t>
            </a:r>
            <a:r>
              <a:rPr lang="en-US" sz="4500" b="1" i="0" u="none" strike="noStrike" cap="none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in SOUTH AFRICA</a:t>
            </a:r>
            <a:endParaRPr sz="4500" b="1" i="0" u="none" strike="noStrike" cap="none" dirty="0">
              <a:solidFill>
                <a:srgbClr val="C0000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</a:pPr>
            <a:endParaRPr sz="4500" b="1" i="0" u="none" strike="noStrike" cap="none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714" name="Google Shape;71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" y="-125214"/>
            <a:ext cx="685584" cy="6158833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"/>
          <p:cNvSpPr txBox="1"/>
          <p:nvPr/>
        </p:nvSpPr>
        <p:spPr>
          <a:xfrm>
            <a:off x="4876799" y="1611091"/>
            <a:ext cx="2790793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chemeClr val="bg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The NEED for </a:t>
            </a:r>
            <a:r>
              <a:rPr lang="en-US" sz="2200" b="1" i="0" u="none" strike="noStrike" cap="none" dirty="0" smtClean="0">
                <a:solidFill>
                  <a:schemeClr val="bg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guidance:</a:t>
            </a:r>
            <a:endParaRPr sz="2200" b="1" i="0" u="none" strike="noStrike" cap="none" dirty="0">
              <a:solidFill>
                <a:schemeClr val="bg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716" name="Google Shape;716;p4"/>
          <p:cNvSpPr txBox="1"/>
          <p:nvPr/>
        </p:nvSpPr>
        <p:spPr>
          <a:xfrm>
            <a:off x="744890" y="2203825"/>
            <a:ext cx="18564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rgbClr val="151515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717" name="Google Shape;717;p4"/>
          <p:cNvSpPr txBox="1"/>
          <p:nvPr/>
        </p:nvSpPr>
        <p:spPr>
          <a:xfrm>
            <a:off x="4974616" y="3181350"/>
            <a:ext cx="416938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FF0000"/>
                </a:solidFill>
                <a:latin typeface="Londrina Solid" charset="0"/>
                <a:sym typeface="Arial"/>
              </a:rPr>
              <a:t>Promote 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Awareness of self respect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Righteous living &amp; social Responsibility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Education and reduction of further hindering unemployment rate in SA across all genders.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Informing children about sexuality and giving them a consistent moral basis to guide them and to live by has never been more crucial.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333333"/>
              </a:solidFill>
              <a:sym typeface="Arial"/>
            </a:endParaRPr>
          </a:p>
        </p:txBody>
      </p:sp>
      <p:sp>
        <p:nvSpPr>
          <p:cNvPr id="718" name="Google Shape;718;p4"/>
          <p:cNvSpPr/>
          <p:nvPr/>
        </p:nvSpPr>
        <p:spPr>
          <a:xfrm>
            <a:off x="584902" y="1123950"/>
            <a:ext cx="4389717" cy="390382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B887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"/>
          <p:cNvSpPr txBox="1"/>
          <p:nvPr/>
        </p:nvSpPr>
        <p:spPr>
          <a:xfrm>
            <a:off x="955613" y="1083090"/>
            <a:ext cx="4019006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Londrina Solid" charset="0"/>
                <a:ea typeface="Times New Roman"/>
                <a:cs typeface="Times New Roman"/>
                <a:sym typeface="Times New Roman"/>
              </a:rPr>
              <a:t>ALARMING STATISTICS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Teenage pregnancy rate 1 in 4 girls fall pregnant before the age of 20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 has highest HIV Rate in the world 13.71% of our 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HIV  33.1</a:t>
            </a:r>
            <a:r>
              <a:rPr lang="en-US" sz="14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 of all women aged 18 years &amp; older have experienced gender based violence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0000"/>
                </a:solidFill>
                <a:latin typeface="Londrina Solid" charset="0"/>
                <a:ea typeface="Times New Roman"/>
                <a:cs typeface="Times New Roman"/>
                <a:sym typeface="Times New Roman"/>
              </a:rPr>
              <a:t>National Overview </a:t>
            </a:r>
            <a:r>
              <a:rPr lang="en-US" sz="1800" b="1" i="0" u="none" strike="noStrike" cap="none" dirty="0" smtClean="0">
                <a:solidFill>
                  <a:srgbClr val="FF0000"/>
                </a:solidFill>
                <a:latin typeface="Londrina Solid" charset="0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Over 90,000 School girls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 became pregnant in 2023, with some as young as 10 year old.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average, 365 teenagers give birth everyday, and 10 of those are under </a:t>
            </a:r>
            <a:r>
              <a:rPr lang="en-US" sz="140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14.</a:t>
            </a:r>
            <a:endParaRPr lang="en-US" sz="1400" i="0" u="none" strike="noStrike" cap="none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In the 2023/24 financial year, nearly 120,000 girls aged 15-19 gave birth, along with 2,700 girls aged 10-14</a:t>
            </a:r>
            <a:endParaRPr sz="140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717;p4"/>
          <p:cNvSpPr txBox="1"/>
          <p:nvPr/>
        </p:nvSpPr>
        <p:spPr>
          <a:xfrm>
            <a:off x="4974619" y="1811041"/>
            <a:ext cx="405896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FF0000"/>
                </a:solidFill>
                <a:latin typeface="Londrina Solid" charset="0"/>
              </a:rPr>
              <a:t>Reduce: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Teenage </a:t>
            </a:r>
            <a:r>
              <a:rPr lang="en-US" b="1" dirty="0" smtClean="0">
                <a:solidFill>
                  <a:schemeClr val="bg1"/>
                </a:solidFill>
              </a:rPr>
              <a:t>Pregnancy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b="1" i="0" u="none" strike="noStrike" cap="none" dirty="0" smtClean="0">
                <a:solidFill>
                  <a:schemeClr val="bg1"/>
                </a:solidFill>
                <a:sym typeface="Arial"/>
              </a:rPr>
              <a:t>Gender based violence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HIV/AIDS spread or STD’s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b="1" i="0" u="none" strike="noStrike" cap="none" dirty="0" smtClean="0">
                <a:solidFill>
                  <a:schemeClr val="bg1"/>
                </a:solidFill>
                <a:sym typeface="Arial"/>
              </a:rPr>
              <a:t>Depression &amp; mental impact from lack of understanding / Awareness</a:t>
            </a:r>
            <a:endParaRPr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5"/>
          <p:cNvPicPr preferRelativeResize="0"/>
          <p:nvPr/>
        </p:nvPicPr>
        <p:blipFill rotWithShape="1">
          <a:blip r:embed="rId3">
            <a:alphaModFix amt="40000"/>
          </a:blip>
          <a:srcRect t="4490" b="1760"/>
          <a:stretch/>
        </p:blipFill>
        <p:spPr>
          <a:xfrm>
            <a:off x="16" y="9583"/>
            <a:ext cx="9143986" cy="5143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5" name="Google Shape;725;p5"/>
          <p:cNvGrpSpPr/>
          <p:nvPr/>
        </p:nvGrpSpPr>
        <p:grpSpPr>
          <a:xfrm>
            <a:off x="2945035" y="204952"/>
            <a:ext cx="5730613" cy="4788216"/>
            <a:chOff x="154538" y="0"/>
            <a:chExt cx="5730613" cy="4788216"/>
          </a:xfrm>
        </p:grpSpPr>
        <p:sp>
          <p:nvSpPr>
            <p:cNvPr id="726" name="Google Shape;726;p5"/>
            <p:cNvSpPr/>
            <p:nvPr/>
          </p:nvSpPr>
          <p:spPr>
            <a:xfrm>
              <a:off x="2886259" y="1105"/>
              <a:ext cx="1116272" cy="1116272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 txBox="1"/>
            <p:nvPr/>
          </p:nvSpPr>
          <p:spPr>
            <a:xfrm>
              <a:off x="3049733" y="164579"/>
              <a:ext cx="789324" cy="789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South </a:t>
              </a:r>
              <a:r>
                <a:rPr lang="en-US" sz="1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African society is diverse and challenging</a:t>
              </a:r>
              <a:endParaRPr dirty="0"/>
            </a:p>
          </p:txBody>
        </p:sp>
        <p:sp>
          <p:nvSpPr>
            <p:cNvPr id="728" name="Google Shape;728;p5"/>
            <p:cNvSpPr/>
            <p:nvPr/>
          </p:nvSpPr>
          <p:spPr>
            <a:xfrm rot="1542857">
              <a:off x="4019869" y="701888"/>
              <a:ext cx="223780" cy="37674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 txBox="1"/>
            <p:nvPr/>
          </p:nvSpPr>
          <p:spPr>
            <a:xfrm rot="1542857">
              <a:off x="4023193" y="762672"/>
              <a:ext cx="156646" cy="226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209519" y="728160"/>
              <a:ext cx="1489241" cy="1116272"/>
            </a:xfrm>
            <a:prstGeom prst="ellipse">
              <a:avLst/>
            </a:prstGeom>
            <a:solidFill>
              <a:srgbClr val="FF84E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"/>
            <p:cNvSpPr txBox="1"/>
            <p:nvPr/>
          </p:nvSpPr>
          <p:spPr>
            <a:xfrm>
              <a:off x="4427613" y="891634"/>
              <a:ext cx="1053053" cy="789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Multiple cultures, beliefs, economic situations, and family structures</a:t>
              </a: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 rot="4628571">
              <a:off x="4992801" y="1909673"/>
              <a:ext cx="293229" cy="37674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8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"/>
            <p:cNvSpPr txBox="1"/>
            <p:nvPr/>
          </p:nvSpPr>
          <p:spPr>
            <a:xfrm rot="4628571">
              <a:off x="5026998" y="1942139"/>
              <a:ext cx="205260" cy="226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768879" y="2361837"/>
              <a:ext cx="1116272" cy="1116272"/>
            </a:xfrm>
            <a:prstGeom prst="ellipse">
              <a:avLst/>
            </a:prstGeom>
            <a:solidFill>
              <a:srgbClr val="E785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 txBox="1"/>
            <p:nvPr/>
          </p:nvSpPr>
          <p:spPr>
            <a:xfrm>
              <a:off x="4932353" y="2525311"/>
              <a:ext cx="789324" cy="789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Broken families, absent fathers due to divorce, death or work.</a:t>
              </a: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 rot="7714286">
              <a:off x="4661614" y="3380095"/>
              <a:ext cx="296491" cy="37674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7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 txBox="1"/>
            <p:nvPr/>
          </p:nvSpPr>
          <p:spPr>
            <a:xfrm rot="-3085714">
              <a:off x="4733816" y="3420672"/>
              <a:ext cx="207544" cy="226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3724104" y="3671944"/>
              <a:ext cx="1116272" cy="1116272"/>
            </a:xfrm>
            <a:prstGeom prst="ellipse">
              <a:avLst/>
            </a:prstGeom>
            <a:solidFill>
              <a:srgbClr val="BA86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 txBox="1"/>
            <p:nvPr/>
          </p:nvSpPr>
          <p:spPr>
            <a:xfrm>
              <a:off x="3887578" y="3835418"/>
              <a:ext cx="789324" cy="789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Children lack parental guidance or involvement</a:t>
              </a: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 rot="10800000">
              <a:off x="3304541" y="4041709"/>
              <a:ext cx="296491" cy="37674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A8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 txBox="1"/>
            <p:nvPr/>
          </p:nvSpPr>
          <p:spPr>
            <a:xfrm>
              <a:off x="3393488" y="4117057"/>
              <a:ext cx="207544" cy="226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2048414" y="3671944"/>
              <a:ext cx="1116272" cy="1116272"/>
            </a:xfrm>
            <a:prstGeom prst="ellipse">
              <a:avLst/>
            </a:prstGeom>
            <a:solidFill>
              <a:srgbClr val="8F87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 txBox="1"/>
            <p:nvPr/>
          </p:nvSpPr>
          <p:spPr>
            <a:xfrm>
              <a:off x="2211888" y="3835418"/>
              <a:ext cx="789324" cy="7893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Children experiment and do unguided self research.</a:t>
              </a: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 rot="-7678793">
              <a:off x="2021684" y="3437991"/>
              <a:ext cx="227061" cy="37674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8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 txBox="1"/>
            <p:nvPr/>
          </p:nvSpPr>
          <p:spPr>
            <a:xfrm rot="3121207">
              <a:off x="2076702" y="3540185"/>
              <a:ext cx="158943" cy="226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768414" y="2090990"/>
              <a:ext cx="1524694" cy="1522294"/>
            </a:xfrm>
            <a:prstGeom prst="ellipse">
              <a:avLst/>
            </a:prstGeom>
            <a:solidFill>
              <a:srgbClr val="88ABF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 txBox="1"/>
            <p:nvPr/>
          </p:nvSpPr>
          <p:spPr>
            <a:xfrm>
              <a:off x="991700" y="2313925"/>
              <a:ext cx="1078122" cy="1076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Create devastating consequences teenage pregnancy, sexual violence and pornography addiction.</a:t>
              </a: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 rot="-6409447">
              <a:off x="1013330" y="1590564"/>
              <a:ext cx="388965" cy="37674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 txBox="1"/>
            <p:nvPr/>
          </p:nvSpPr>
          <p:spPr>
            <a:xfrm rot="4390553">
              <a:off x="1086198" y="1720005"/>
              <a:ext cx="275942" cy="2260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154538" y="0"/>
              <a:ext cx="1466492" cy="1451455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 txBox="1"/>
            <p:nvPr/>
          </p:nvSpPr>
          <p:spPr>
            <a:xfrm>
              <a:off x="369301" y="212561"/>
              <a:ext cx="1036966" cy="1026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600"/>
              </a:pPr>
              <a:r>
                <a:rPr lang="en-US" sz="1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 </a:t>
              </a:r>
              <a:r>
                <a:rPr lang="en-US" sz="1600" dirty="0">
                  <a:solidFill>
                    <a:schemeClr val="lt1"/>
                  </a:solidFill>
                </a:rPr>
                <a:t>alternative </a:t>
              </a:r>
              <a:r>
                <a:rPr lang="en-US" sz="1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approach can help break the cycle</a:t>
              </a:r>
              <a:endParaRPr dirty="0"/>
            </a:p>
          </p:txBody>
        </p:sp>
        <p:sp>
          <p:nvSpPr>
            <p:cNvPr id="752" name="Google Shape;752;p5"/>
            <p:cNvSpPr/>
            <p:nvPr/>
          </p:nvSpPr>
          <p:spPr>
            <a:xfrm rot="-6189707">
              <a:off x="3093534" y="2523384"/>
              <a:ext cx="455284" cy="32078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CD0DB">
                <a:alpha val="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 txBox="1"/>
            <p:nvPr/>
          </p:nvSpPr>
          <p:spPr>
            <a:xfrm rot="-6189707">
              <a:off x="3152607" y="2634393"/>
              <a:ext cx="359050" cy="1924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54" name="Google Shape;75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0872" y="1617403"/>
            <a:ext cx="1908695" cy="190869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5"/>
          <p:cNvSpPr txBox="1"/>
          <p:nvPr/>
        </p:nvSpPr>
        <p:spPr>
          <a:xfrm>
            <a:off x="-2273892" y="1954122"/>
            <a:ext cx="7722288" cy="72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The</a:t>
            </a:r>
            <a:r>
              <a:rPr lang="en-US" sz="32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3200" b="1" i="0" u="none" strike="noStrike" cap="none">
                <a:solidFill>
                  <a:srgbClr val="C0000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CONTEXT</a:t>
            </a:r>
            <a:r>
              <a:rPr lang="en-US" sz="32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-US" sz="32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SOUTH AFRICA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ondrina Solid"/>
              <a:buNone/>
            </a:pPr>
            <a:endParaRPr sz="3200" b="1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D2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"/>
          <p:cNvSpPr txBox="1"/>
          <p:nvPr/>
        </p:nvSpPr>
        <p:spPr>
          <a:xfrm>
            <a:off x="-1265798" y="12052"/>
            <a:ext cx="11654249" cy="95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Londrina Solid"/>
                <a:sym typeface="Londrina Solid"/>
              </a:rPr>
              <a:t>AN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Londrina Solid"/>
                <a:sym typeface="Londrina Solid"/>
              </a:rPr>
              <a:t>ENDORSEMENT</a:t>
            </a:r>
            <a:r>
              <a:rPr lang="en-US" sz="2400" b="1" dirty="0" smtClean="0">
                <a:solidFill>
                  <a:schemeClr val="tx1"/>
                </a:solidFill>
                <a:latin typeface="Londrina Solid"/>
                <a:sym typeface="Londrina Solid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Londrina Solid"/>
                <a:sym typeface="Londrina Solid"/>
              </a:rPr>
              <a:t>FROM HER MAJESTY QUEEN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Londrina Solid"/>
                <a:sym typeface="Londrina Solid"/>
              </a:rPr>
              <a:t>MASALANABO MUDJADJI “THE RAIN QUEEN”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772" name="Google Shape;7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36962"/>
            <a:ext cx="9122656" cy="90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norwo\Documents\rain queen mess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0509"/>
            <a:ext cx="4104126" cy="38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esktop\Rain Queen B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2368"/>
            <a:ext cx="2590800" cy="372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57256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8"/>
          <p:cNvSpPr txBox="1">
            <a:spLocks noGrp="1"/>
          </p:cNvSpPr>
          <p:nvPr>
            <p:ph type="title"/>
          </p:nvPr>
        </p:nvSpPr>
        <p:spPr>
          <a:xfrm>
            <a:off x="896261" y="-469176"/>
            <a:ext cx="77040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400" dirty="0" smtClean="0"/>
              <a:t>A Guide for Early Teens’</a:t>
            </a:r>
            <a:endParaRPr dirty="0"/>
          </a:p>
        </p:txBody>
      </p:sp>
      <p:sp>
        <p:nvSpPr>
          <p:cNvPr id="779" name="Google Shape;779;p8"/>
          <p:cNvSpPr txBox="1"/>
          <p:nvPr/>
        </p:nvSpPr>
        <p:spPr>
          <a:xfrm>
            <a:off x="720000" y="714690"/>
            <a:ext cx="7704000" cy="94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Understanding their rights  regarding Gender-based Violence</a:t>
            </a:r>
            <a:endParaRPr dirty="0"/>
          </a:p>
        </p:txBody>
      </p:sp>
      <p:sp>
        <p:nvSpPr>
          <p:cNvPr id="780" name="Google Shape;780;p8"/>
          <p:cNvSpPr txBox="1"/>
          <p:nvPr/>
        </p:nvSpPr>
        <p:spPr>
          <a:xfrm>
            <a:off x="399961" y="454030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Available in all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languages</a:t>
            </a:r>
            <a:endParaRPr dirty="0"/>
          </a:p>
        </p:txBody>
      </p:sp>
      <p:pic>
        <p:nvPicPr>
          <p:cNvPr id="1027" name="Picture 3" descr="C:\Users\Administrator\Desktop\Rain Queen 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287390"/>
            <a:ext cx="2245847" cy="322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Book 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295162"/>
            <a:ext cx="2267836" cy="32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0"/>
          <p:cNvSpPr txBox="1">
            <a:spLocks noGrp="1"/>
          </p:cNvSpPr>
          <p:nvPr>
            <p:ph type="title"/>
          </p:nvPr>
        </p:nvSpPr>
        <p:spPr>
          <a:xfrm>
            <a:off x="47595" y="238328"/>
            <a:ext cx="88678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Chapter breakdown of </a:t>
            </a:r>
            <a:r>
              <a:rPr lang="en-US" dirty="0" smtClean="0">
                <a:solidFill>
                  <a:srgbClr val="0083C4"/>
                </a:solidFill>
              </a:rPr>
              <a:t>A Guide for Early Teens’ Development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/>
              <a:t> </a:t>
            </a:r>
            <a:endParaRPr dirty="0"/>
          </a:p>
        </p:txBody>
      </p:sp>
      <p:sp>
        <p:nvSpPr>
          <p:cNvPr id="921" name="Google Shape;921;p10"/>
          <p:cNvSpPr txBox="1"/>
          <p:nvPr/>
        </p:nvSpPr>
        <p:spPr>
          <a:xfrm>
            <a:off x="-178160" y="954502"/>
            <a:ext cx="1738201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Chapter 1</a:t>
            </a:r>
            <a:endParaRPr sz="1600" b="1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22" name="Google Shape;922;p10"/>
          <p:cNvSpPr txBox="1"/>
          <p:nvPr/>
        </p:nvSpPr>
        <p:spPr>
          <a:xfrm>
            <a:off x="2858383" y="1214703"/>
            <a:ext cx="3627259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Exploring the sexual instinct, stimulus versus response, how sexuality can be controlled and its original purpose. Sexuality in relation to the human personality</a:t>
            </a:r>
            <a:endParaRPr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3" name="Google Shape;923;p10"/>
          <p:cNvSpPr txBox="1"/>
          <p:nvPr/>
        </p:nvSpPr>
        <p:spPr>
          <a:xfrm>
            <a:off x="1120184" y="1190302"/>
            <a:ext cx="2506519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Sexuality in Humans</a:t>
            </a:r>
            <a:endParaRPr sz="1600" b="1" i="0" u="none" strike="noStrike" cap="none">
              <a:solidFill>
                <a:srgbClr val="0070C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24" name="Google Shape;924;p10"/>
          <p:cNvSpPr txBox="1"/>
          <p:nvPr/>
        </p:nvSpPr>
        <p:spPr>
          <a:xfrm>
            <a:off x="-178160" y="1902362"/>
            <a:ext cx="1738201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Chapter 2</a:t>
            </a:r>
            <a:endParaRPr sz="1600" b="1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25" name="Google Shape;925;p10"/>
          <p:cNvSpPr txBox="1"/>
          <p:nvPr/>
        </p:nvSpPr>
        <p:spPr>
          <a:xfrm>
            <a:off x="2858382" y="2112979"/>
            <a:ext cx="3344455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Exploring the reproductive organs and their function as well as secondary characteristics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6" name="Google Shape;926;p10"/>
          <p:cNvSpPr txBox="1"/>
          <p:nvPr/>
        </p:nvSpPr>
        <p:spPr>
          <a:xfrm>
            <a:off x="1120182" y="2358389"/>
            <a:ext cx="2506519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Reproductive Organs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and their function</a:t>
            </a:r>
            <a:endParaRPr sz="1600" b="1" i="0" u="none" strike="noStrike" cap="none">
              <a:solidFill>
                <a:srgbClr val="0070C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27" name="Google Shape;927;p10"/>
          <p:cNvSpPr txBox="1"/>
          <p:nvPr/>
        </p:nvSpPr>
        <p:spPr>
          <a:xfrm>
            <a:off x="-178160" y="2875675"/>
            <a:ext cx="1738201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Chapter 3</a:t>
            </a:r>
            <a:endParaRPr sz="1600" b="1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28" name="Google Shape;928;p10"/>
          <p:cNvSpPr txBox="1"/>
          <p:nvPr/>
        </p:nvSpPr>
        <p:spPr>
          <a:xfrm>
            <a:off x="2858382" y="3012590"/>
            <a:ext cx="3344455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mind, emotions and instincts placed in the correct order, how each interact and how they affect our decisions about sexuality.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9" name="Google Shape;929;p10"/>
          <p:cNvSpPr txBox="1"/>
          <p:nvPr/>
        </p:nvSpPr>
        <p:spPr>
          <a:xfrm>
            <a:off x="1120182" y="3293282"/>
            <a:ext cx="2506519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The role of sexuality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In human life</a:t>
            </a:r>
            <a:endParaRPr sz="1600" b="1" i="0" u="none" strike="noStrike" cap="none">
              <a:solidFill>
                <a:srgbClr val="0070C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30" name="Google Shape;930;p10"/>
          <p:cNvSpPr txBox="1"/>
          <p:nvPr/>
        </p:nvSpPr>
        <p:spPr>
          <a:xfrm>
            <a:off x="-178160" y="3876250"/>
            <a:ext cx="1738201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Chapter 4</a:t>
            </a:r>
            <a:endParaRPr sz="1600" b="1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31" name="Google Shape;931;p10"/>
          <p:cNvSpPr txBox="1"/>
          <p:nvPr/>
        </p:nvSpPr>
        <p:spPr>
          <a:xfrm>
            <a:off x="2858383" y="4045301"/>
            <a:ext cx="3872357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Exploring the struggle within each child as they come to terms with sexuality, the concept of chastity as a strength and why purity is possible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2" name="Google Shape;932;p10"/>
          <p:cNvSpPr txBox="1"/>
          <p:nvPr/>
        </p:nvSpPr>
        <p:spPr>
          <a:xfrm>
            <a:off x="1132405" y="4500925"/>
            <a:ext cx="1941195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Refraining from sex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Is a strength not a weakness</a:t>
            </a:r>
            <a:endParaRPr sz="1600" b="1" i="0" u="none" strike="noStrike" cap="none">
              <a:solidFill>
                <a:srgbClr val="0070C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3164"/>
          </a:blip>
          <a:stretch>
            <a:fillRect/>
          </a:stretch>
        </a:blip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"/>
          <p:cNvSpPr txBox="1">
            <a:spLocks noGrp="1"/>
          </p:cNvSpPr>
          <p:nvPr>
            <p:ph type="title"/>
          </p:nvPr>
        </p:nvSpPr>
        <p:spPr>
          <a:xfrm>
            <a:off x="-272427" y="361951"/>
            <a:ext cx="7620000" cy="3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lvl="0"/>
            <a:r>
              <a:rPr lang="en-US" sz="2400" dirty="0"/>
              <a:t>Chapter breakdown of </a:t>
            </a:r>
            <a:r>
              <a:rPr lang="en-US" sz="2400" dirty="0">
                <a:solidFill>
                  <a:srgbClr val="0083C4"/>
                </a:solidFill>
              </a:rPr>
              <a:t>A Guide for Early </a:t>
            </a:r>
            <a:r>
              <a:rPr lang="en-US" sz="2400" dirty="0" smtClean="0">
                <a:solidFill>
                  <a:srgbClr val="0083C4"/>
                </a:solidFill>
              </a:rPr>
              <a:t>Teens</a:t>
            </a:r>
            <a:r>
              <a:rPr lang="en-US" sz="2400" dirty="0">
                <a:solidFill>
                  <a:srgbClr val="0083C4"/>
                </a:solidFill>
              </a:rPr>
              <a:t>’ Development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/>
              <a:t> </a:t>
            </a:r>
            <a:endParaRPr sz="2400" dirty="0"/>
          </a:p>
        </p:txBody>
      </p:sp>
      <p:sp>
        <p:nvSpPr>
          <p:cNvPr id="938" name="Google Shape;938;p11"/>
          <p:cNvSpPr txBox="1"/>
          <p:nvPr/>
        </p:nvSpPr>
        <p:spPr>
          <a:xfrm>
            <a:off x="-272427" y="910027"/>
            <a:ext cx="1738201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Chapter 5</a:t>
            </a:r>
            <a:endParaRPr sz="1600" b="1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39" name="Google Shape;939;p11"/>
          <p:cNvSpPr txBox="1"/>
          <p:nvPr/>
        </p:nvSpPr>
        <p:spPr>
          <a:xfrm>
            <a:off x="3136902" y="1138027"/>
            <a:ext cx="3716386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to deal with the idea of keeping yourself pure in a society that is designed to corrupt you by changing attitudes towards sex. What to do about the sexual energy of adolescents.</a:t>
            </a:r>
            <a:endParaRPr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0" name="Google Shape;940;p11"/>
          <p:cNvSpPr txBox="1"/>
          <p:nvPr/>
        </p:nvSpPr>
        <p:spPr>
          <a:xfrm>
            <a:off x="1038138" y="1402327"/>
            <a:ext cx="2342604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The Life of Purity during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Adolescence</a:t>
            </a:r>
            <a:endParaRPr sz="1600" b="1" i="0" u="none" strike="noStrike" cap="none" dirty="0">
              <a:solidFill>
                <a:srgbClr val="0070C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41" name="Google Shape;941;p11"/>
          <p:cNvSpPr txBox="1"/>
          <p:nvPr/>
        </p:nvSpPr>
        <p:spPr>
          <a:xfrm>
            <a:off x="-272427" y="1857887"/>
            <a:ext cx="1738201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Chapter 6</a:t>
            </a:r>
            <a:endParaRPr sz="1600" b="1" i="0" u="none" strike="noStrike" cap="none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42" name="Google Shape;942;p11"/>
          <p:cNvSpPr txBox="1"/>
          <p:nvPr/>
        </p:nvSpPr>
        <p:spPr>
          <a:xfrm>
            <a:off x="3136902" y="2078119"/>
            <a:ext cx="3716386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to conquer attacks against a life of purity and avoiding temptation. A helpful plan to stay pure.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3" name="Google Shape;943;p11"/>
          <p:cNvSpPr txBox="1"/>
          <p:nvPr/>
        </p:nvSpPr>
        <p:spPr>
          <a:xfrm>
            <a:off x="1025914" y="2086435"/>
            <a:ext cx="2506519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How to Live a Pure Life</a:t>
            </a:r>
            <a:endParaRPr sz="1600" b="1" i="0" u="none" strike="noStrike" cap="none" dirty="0">
              <a:solidFill>
                <a:srgbClr val="0070C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44" name="Google Shape;944;p11"/>
          <p:cNvSpPr txBox="1"/>
          <p:nvPr/>
        </p:nvSpPr>
        <p:spPr>
          <a:xfrm>
            <a:off x="-272427" y="2831200"/>
            <a:ext cx="1738201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Chapter 7</a:t>
            </a:r>
            <a:endParaRPr sz="1600" b="1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45" name="Google Shape;945;p11"/>
          <p:cNvSpPr txBox="1"/>
          <p:nvPr/>
        </p:nvSpPr>
        <p:spPr>
          <a:xfrm>
            <a:off x="3136902" y="3018212"/>
            <a:ext cx="3612692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Dealing with attraction whilst getting to know the opposite sex. The nature of boys versus the nature of girls and how they are different.</a:t>
            </a:r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6" name="Google Shape;946;p11"/>
          <p:cNvSpPr txBox="1"/>
          <p:nvPr/>
        </p:nvSpPr>
        <p:spPr>
          <a:xfrm>
            <a:off x="1025912" y="3073892"/>
            <a:ext cx="2506519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The Opposite Sex</a:t>
            </a:r>
            <a:endParaRPr sz="1600" b="1" i="0" u="none" strike="noStrike" cap="none">
              <a:solidFill>
                <a:srgbClr val="0070C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47" name="Google Shape;947;p11"/>
          <p:cNvSpPr txBox="1"/>
          <p:nvPr/>
        </p:nvSpPr>
        <p:spPr>
          <a:xfrm>
            <a:off x="-272427" y="3831775"/>
            <a:ext cx="1738201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Chapter 8</a:t>
            </a:r>
            <a:endParaRPr sz="1600" b="1" i="0" u="none" strike="noStrike" cap="none" dirty="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948" name="Google Shape;948;p11"/>
          <p:cNvSpPr txBox="1"/>
          <p:nvPr/>
        </p:nvSpPr>
        <p:spPr>
          <a:xfrm>
            <a:off x="3109858" y="3901216"/>
            <a:ext cx="3612692" cy="1108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to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honour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your body and how modesty can be used as a powerful weapon in eliminating lust and exercising self control.</a:t>
            </a:r>
            <a:endParaRPr sz="12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9" name="Google Shape;949;p11"/>
          <p:cNvSpPr txBox="1"/>
          <p:nvPr/>
        </p:nvSpPr>
        <p:spPr>
          <a:xfrm>
            <a:off x="1038137" y="4229733"/>
            <a:ext cx="1941195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70C0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Modesty versus Promiscuity</a:t>
            </a:r>
            <a:endParaRPr sz="1600" b="1" i="0" u="none" strike="noStrike" cap="none" dirty="0">
              <a:solidFill>
                <a:srgbClr val="0070C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x Education for High School Infographics by Slidesgo">
  <a:themeElements>
    <a:clrScheme name="Simple Light">
      <a:dk1>
        <a:srgbClr val="341763"/>
      </a:dk1>
      <a:lt1>
        <a:srgbClr val="FFFFFF"/>
      </a:lt1>
      <a:dk2>
        <a:srgbClr val="000000"/>
      </a:dk2>
      <a:lt2>
        <a:srgbClr val="EADCFF"/>
      </a:lt2>
      <a:accent1>
        <a:srgbClr val="B98DFF"/>
      </a:accent1>
      <a:accent2>
        <a:srgbClr val="FF83BB"/>
      </a:accent2>
      <a:accent3>
        <a:srgbClr val="8AD8FF"/>
      </a:accent3>
      <a:accent4>
        <a:srgbClr val="FDB914"/>
      </a:accent4>
      <a:accent5>
        <a:srgbClr val="DBDBDB"/>
      </a:accent5>
      <a:accent6>
        <a:srgbClr val="4CA0F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1184</Words>
  <Application>Microsoft Office PowerPoint</Application>
  <PresentationFormat>On-screen Show (16:9)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Londrina Solid</vt:lpstr>
      <vt:lpstr>Times New Roman</vt:lpstr>
      <vt:lpstr>Montserrat</vt:lpstr>
      <vt:lpstr>Noto Sans Symbols</vt:lpstr>
      <vt:lpstr>Wingdings</vt:lpstr>
      <vt:lpstr>Sex Education for High School Infographics by Slidesgo</vt:lpstr>
      <vt:lpstr>A Guide for, Early  Teens’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Guide for Early Teens’</vt:lpstr>
      <vt:lpstr>Chapter breakdown of A Guide for Early Teens’ Development  </vt:lpstr>
      <vt:lpstr>Chapter breakdown of A Guide for Early Teens’ Development  </vt:lpstr>
      <vt:lpstr>PowerPoint Presentation</vt:lpstr>
      <vt:lpstr>PowerPoint Presentation</vt:lpstr>
      <vt:lpstr>PowerPoint Presentation</vt:lpstr>
      <vt:lpstr>Conclusion</vt:lpstr>
      <vt:lpstr>Closing thought…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for, Early  Teens’ Development</dc:title>
  <dc:creator>Administrator</dc:creator>
  <cp:lastModifiedBy>Jacob Moeketsi</cp:lastModifiedBy>
  <cp:revision>32</cp:revision>
  <cp:lastPrinted>2025-07-06T12:28:41Z</cp:lastPrinted>
  <dcterms:modified xsi:type="dcterms:W3CDTF">2025-07-07T11:12:54Z</dcterms:modified>
</cp:coreProperties>
</file>